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template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Sz cx="1219197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7" Type="http://schemas.openxmlformats.org/officeDocument/2006/relationships/image" Target="../media/image6.jpg"/><Relationship Id="rId8" Type="http://schemas.openxmlformats.org/officeDocument/2006/relationships/image" Target="../media/image7.jpg"/><Relationship Id="rId9" Type="http://schemas.openxmlformats.org/officeDocument/2006/relationships/image" Target="../media/image8.jpg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7" Type="http://schemas.openxmlformats.org/officeDocument/2006/relationships/image" Target="../media/image6.jpg"/><Relationship Id="rId8" Type="http://schemas.openxmlformats.org/officeDocument/2006/relationships/image" Target="../media/image7.jpg"/><Relationship Id="rId9" Type="http://schemas.openxmlformats.org/officeDocument/2006/relationships/image" Target="../media/image8.jpg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7" Type="http://schemas.openxmlformats.org/officeDocument/2006/relationships/image" Target="../media/image6.jpg"/><Relationship Id="rId8" Type="http://schemas.openxmlformats.org/officeDocument/2006/relationships/image" Target="../media/image7.jpg"/><Relationship Id="rId9" Type="http://schemas.openxmlformats.org/officeDocument/2006/relationships/image" Target="../media/image8.jpg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7" Type="http://schemas.openxmlformats.org/officeDocument/2006/relationships/image" Target="../media/image6.jpg"/><Relationship Id="rId8" Type="http://schemas.openxmlformats.org/officeDocument/2006/relationships/image" Target="../media/image7.jpg"/><Relationship Id="rId9" Type="http://schemas.openxmlformats.org/officeDocument/2006/relationships/image" Target="../media/image8.jpg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7" Type="http://schemas.openxmlformats.org/officeDocument/2006/relationships/image" Target="../media/image6.jpg"/><Relationship Id="rId8" Type="http://schemas.openxmlformats.org/officeDocument/2006/relationships/image" Target="../media/image7.jpg"/><Relationship Id="rId9" Type="http://schemas.openxmlformats.org/officeDocument/2006/relationships/image" Target="../media/image8.jpg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7" Type="http://schemas.openxmlformats.org/officeDocument/2006/relationships/image" Target="../media/image6.jpg"/><Relationship Id="rId8" Type="http://schemas.openxmlformats.org/officeDocument/2006/relationships/image" Target="../media/image7.jpg"/><Relationship Id="rId9" Type="http://schemas.openxmlformats.org/officeDocument/2006/relationships/image" Target="../media/image8.jpg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7" Type="http://schemas.openxmlformats.org/officeDocument/2006/relationships/image" Target="../media/image6.jpg"/><Relationship Id="rId8" Type="http://schemas.openxmlformats.org/officeDocument/2006/relationships/image" Target="../media/image7.jpg"/><Relationship Id="rId9" Type="http://schemas.openxmlformats.org/officeDocument/2006/relationships/image" Target="../media/image8.jpg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7" Type="http://schemas.openxmlformats.org/officeDocument/2006/relationships/image" Target="../media/image6.jpg"/><Relationship Id="rId8" Type="http://schemas.openxmlformats.org/officeDocument/2006/relationships/image" Target="../media/image7.jpg"/><Relationship Id="rId9" Type="http://schemas.openxmlformats.org/officeDocument/2006/relationships/image" Target="../media/image8.jpg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7" Type="http://schemas.openxmlformats.org/officeDocument/2006/relationships/image" Target="../media/image6.jpg"/><Relationship Id="rId8" Type="http://schemas.openxmlformats.org/officeDocument/2006/relationships/image" Target="../media/image7.jpg"/><Relationship Id="rId9" Type="http://schemas.openxmlformats.org/officeDocument/2006/relationships/image" Target="../media/image8.jpg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7" Type="http://schemas.openxmlformats.org/officeDocument/2006/relationships/image" Target="../media/image6.jpg"/><Relationship Id="rId8" Type="http://schemas.openxmlformats.org/officeDocument/2006/relationships/image" Target="../media/image7.jpg"/><Relationship Id="rId9" Type="http://schemas.openxmlformats.org/officeDocument/2006/relationships/image" Target="../media/image8.jpg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7" Type="http://schemas.openxmlformats.org/officeDocument/2006/relationships/image" Target="../media/image6.jpg"/><Relationship Id="rId8" Type="http://schemas.openxmlformats.org/officeDocument/2006/relationships/image" Target="../media/image7.jpg"/><Relationship Id="rId9" Type="http://schemas.openxmlformats.org/officeDocument/2006/relationships/image" Target="../media/image8.jpg"/></Relationships>
</file>

<file path=ppt/slideLayouts/_rels/slideLayout1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7" Type="http://schemas.openxmlformats.org/officeDocument/2006/relationships/image" Target="../media/image6.jpg"/><Relationship Id="rId8" Type="http://schemas.openxmlformats.org/officeDocument/2006/relationships/image" Target="../media/image7.jpg"/><Relationship Id="rId9" Type="http://schemas.openxmlformats.org/officeDocument/2006/relationships/image" Target="../media/image8.jpg"/></Relationships>
</file>

<file path=ppt/slideLayouts/_rels/slideLayout1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7" Type="http://schemas.openxmlformats.org/officeDocument/2006/relationships/image" Target="../media/image6.jpg"/><Relationship Id="rId8" Type="http://schemas.openxmlformats.org/officeDocument/2006/relationships/image" Target="../media/image7.jpg"/><Relationship Id="rId9" Type="http://schemas.openxmlformats.org/officeDocument/2006/relationships/image" Target="../media/image8.jpg"/></Relationships>
</file>

<file path=ppt/slideLayouts/_rels/slideLayout1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7" Type="http://schemas.openxmlformats.org/officeDocument/2006/relationships/image" Target="../media/image6.jpg"/><Relationship Id="rId8" Type="http://schemas.openxmlformats.org/officeDocument/2006/relationships/image" Target="../media/image7.jpg"/><Relationship Id="rId9" Type="http://schemas.openxmlformats.org/officeDocument/2006/relationships/image" Target="../media/image8.jpg"/></Relationships>
</file>

<file path=ppt/slideLayouts/_rels/slideLayout1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7" Type="http://schemas.openxmlformats.org/officeDocument/2006/relationships/image" Target="../media/image6.jpg"/><Relationship Id="rId8" Type="http://schemas.openxmlformats.org/officeDocument/2006/relationships/image" Target="../media/image7.jpg"/><Relationship Id="rId9" Type="http://schemas.openxmlformats.org/officeDocument/2006/relationships/image" Target="../media/image8.jpg"/></Relationships>
</file>

<file path=ppt/slideLayouts/_rels/slideLayout1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7" Type="http://schemas.openxmlformats.org/officeDocument/2006/relationships/image" Target="../media/image6.jpg"/><Relationship Id="rId8" Type="http://schemas.openxmlformats.org/officeDocument/2006/relationships/image" Target="../media/image7.jpg"/><Relationship Id="rId9" Type="http://schemas.openxmlformats.org/officeDocument/2006/relationships/image" Target="../media/image8.jpg"/></Relationships>
</file>

<file path=ppt/slideLayouts/_rels/slideLayout1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7" Type="http://schemas.openxmlformats.org/officeDocument/2006/relationships/image" Target="../media/image6.jpg"/><Relationship Id="rId8" Type="http://schemas.openxmlformats.org/officeDocument/2006/relationships/image" Target="../media/image7.jpg"/><Relationship Id="rId9" Type="http://schemas.openxmlformats.org/officeDocument/2006/relationships/image" Target="../media/image8.jp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Title, light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hoto-hero"/>
          <p:cNvPicPr>
            <a:picLocks noChangeAspect="0"/>
          </p:cNvPicPr>
          <p:nvPr/>
        </p:nvPicPr>
        <p:blipFill>
          <a:blip r:embed="rId7"/>
          <a:srcRect t="9435" b="9435"/>
          <a:stretch>
            <a:fillRect/>
          </a:stretch>
        </p:blipFill>
        <p:spPr>
          <a:xfrm>
            <a:off x="5852145" y="0"/>
            <a:ext cx="6339824" cy="6858000"/>
          </a:xfrm>
          <a:prstGeom prst="rect">
            <a:avLst/>
          </a:prstGeom>
        </p:spPr>
      </p:pic>
      <p:sp>
        <p:nvSpPr>
          <p:cNvPr id="3" name="Photo fade"/>
          <p:cNvSpPr/>
          <p:nvPr/>
        </p:nvSpPr>
        <p:spPr>
          <a:xfrm>
            <a:off x="5852145" y="0"/>
            <a:ext cx="6339824" cy="6858000"/>
          </a:xfrm>
          <a:prstGeom prst="rect">
            <a:avLst/>
          </a:prstGeom>
          <a:gradFill>
            <a:gsLst>
              <a:gs pos="0">
                <a:srgbClr val="FFFFFF"/>
              </a:gs>
              <a:gs pos="26000">
                <a:srgbClr val="FFFFFF">
                  <a:alpha val="54902"/>
                </a:srgbClr>
              </a:gs>
              <a:gs pos="58000">
                <a:srgbClr val="FFFFFF">
                  <a:alpha val="0"/>
                </a:srgbClr>
              </a:gs>
              <a:gs pos="100000">
                <a:srgbClr val="FFFFFF">
                  <a:alpha val="0"/>
                </a:srgbClr>
              </a:gs>
            </a:gsLst>
            <a:lin ang="0" scaled="0"/>
          </a:gradFill>
          <a:ln>
            <a:noFill/>
          </a:ln>
        </p:spPr>
        <p:txBody>
          <a:bodyPr/>
          <a:lstStyle/>
          <a:p/>
        </p:txBody>
      </p:sp>
      <p:sp>
        <p:nvSpPr>
          <p:cNvPr id="4" name="Brand rule 4"/>
          <p:cNvSpPr/>
          <p:nvPr/>
        </p:nvSpPr>
        <p:spPr>
          <a:xfrm>
            <a:off x="0" y="0"/>
            <a:ext cx="60960" cy="6858000"/>
          </a:xfrm>
          <a:prstGeom prst="rect">
            <a:avLst/>
          </a:prstGeom>
          <a:solidFill>
            <a:srgbClr val="2A8009"/>
          </a:solidFill>
          <a:ln>
            <a:noFill/>
          </a:ln>
        </p:spPr>
        <p:txBody>
          <a:bodyPr/>
          <a:lstStyle/>
          <a:p/>
        </p:txBody>
      </p:sp>
      <p:pic>
        <p:nvPicPr>
          <p:cNvPr id="5" name="logo-horizontal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8366" y="536447"/>
            <a:ext cx="1976028" cy="408431"/>
          </a:xfrm>
          <a:prstGeom prst="rect">
            <a:avLst/>
          </a:prstGeom>
        </p:spPr>
      </p:pic>
      <p:sp>
        <p:nvSpPr>
          <p:cNvPr id="6" name="Brand rule 6"/>
          <p:cNvSpPr/>
          <p:nvPr/>
        </p:nvSpPr>
        <p:spPr>
          <a:xfrm>
            <a:off x="658366" y="2188459"/>
            <a:ext cx="280415" cy="19050"/>
          </a:xfrm>
          <a:prstGeom prst="rect">
            <a:avLst/>
          </a:prstGeom>
          <a:solidFill>
            <a:srgbClr val="2A8009"/>
          </a:solidFill>
          <a:ln>
            <a:noFill/>
          </a:ln>
        </p:spPr>
        <p:txBody>
          <a:bodyPr/>
          <a:lstStyle/>
          <a:p/>
        </p:txBody>
      </p:sp>
      <p:sp>
        <p:nvSpPr>
          <p:cNvPr id="7" name="body1"/>
          <p:cNvSpPr>
            <a:spLocks noGrp="1"/>
          </p:cNvSpPr>
          <p:nvPr>
            <p:ph type="body" idx="1"/>
          </p:nvPr>
        </p:nvSpPr>
        <p:spPr>
          <a:xfrm>
            <a:off x="1066797" y="2097019"/>
            <a:ext cx="3310120" cy="225551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00000"/>
              </a:lnSpc>
              <a:buNone/>
              <a:defRPr sz="1199" b="0" spc="150" cap="all">
                <a:solidFill>
                  <a:srgbClr val="2A8009"/>
                </a:solidFill>
                <a:latin typeface="JetBrains Mono"/>
              </a:defRPr>
            </a:lvl1pPr>
          </a:lstStyle>
          <a:p>
            <a:r>
              <a:rPr lang="en-US" dirty="0"/>
              <a:t>TEAM 86 . JACKSONVILLE, FL</a:t>
            </a:r>
          </a:p>
        </p:txBody>
      </p:sp>
      <p:sp>
        <p:nvSpPr>
          <p:cNvPr id="8" name="ctrTitle"/>
          <p:cNvSpPr>
            <a:spLocks noGrp="1"/>
          </p:cNvSpPr>
          <p:nvPr>
            <p:ph type="ctrTitle"/>
          </p:nvPr>
        </p:nvSpPr>
        <p:spPr>
          <a:xfrm>
            <a:off x="658366" y="2511546"/>
            <a:ext cx="5858241" cy="1950715"/>
          </a:xfrm>
          <a:prstGeom prst="rect">
            <a:avLst/>
          </a:prstGeom>
          <a:noFill/>
          <a:ln>
            <a:noFill/>
          </a:ln>
        </p:spPr>
        <p:txBody>
          <a:bodyPr anchor="b" lIns="0" tIns="0" rIns="0" bIns="0" wrap="square">
            <a:normAutofit/>
          </a:bodyPr>
          <a:lstStyle>
            <a:lvl1pPr marL="0" indent="0" algn="l">
              <a:lnSpc>
                <a:spcPct val="103000"/>
              </a:lnSpc>
              <a:buNone/>
              <a:defRPr sz="4799" b="0" spc="-96">
                <a:solidFill>
                  <a:srgbClr val="0B0E0C"/>
                </a:solidFill>
                <a:latin typeface="Open Sans ExtraBold"/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9" name="Brand rule 9"/>
          <p:cNvSpPr/>
          <p:nvPr/>
        </p:nvSpPr>
        <p:spPr>
          <a:xfrm>
            <a:off x="658366" y="5431522"/>
            <a:ext cx="5687554" cy="12700"/>
          </a:xfrm>
          <a:prstGeom prst="rect">
            <a:avLst/>
          </a:prstGeom>
          <a:solidFill>
            <a:srgbClr val="CDD3CD"/>
          </a:solidFill>
          <a:ln>
            <a:noFill/>
          </a:ln>
        </p:spPr>
        <p:txBody>
          <a:bodyPr/>
          <a:lstStyle/>
          <a:p/>
        </p:txBody>
      </p:sp>
      <p:sp>
        <p:nvSpPr>
          <p:cNvPr id="10" name="subTitle2"/>
          <p:cNvSpPr>
            <a:spLocks noGrp="1"/>
          </p:cNvSpPr>
          <p:nvPr>
            <p:ph type="subTitle" idx="2"/>
          </p:nvPr>
        </p:nvSpPr>
        <p:spPr>
          <a:xfrm>
            <a:off x="658366" y="5626594"/>
            <a:ext cx="5687554" cy="353567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00000"/>
              </a:lnSpc>
              <a:buNone/>
              <a:defRPr sz="1866" b="0" spc="-24">
                <a:solidFill>
                  <a:srgbClr val="0B0E0C"/>
                </a:solidFill>
                <a:latin typeface="Open Sans ExtraBold"/>
              </a:defRPr>
            </a:lvl1pPr>
          </a:lstStyle>
          <a:p>
            <a:r>
              <a:rPr lang="en-US" dirty="0"/>
              <a:t>Subject line</a:t>
            </a:r>
          </a:p>
        </p:txBody>
      </p:sp>
      <p:sp>
        <p:nvSpPr>
          <p:cNvPr id="11" name="body3"/>
          <p:cNvSpPr>
            <a:spLocks noGrp="1"/>
          </p:cNvSpPr>
          <p:nvPr>
            <p:ph type="body" idx="3"/>
          </p:nvPr>
        </p:nvSpPr>
        <p:spPr>
          <a:xfrm>
            <a:off x="658366" y="6028929"/>
            <a:ext cx="5687554" cy="243839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00000"/>
              </a:lnSpc>
              <a:buNone/>
              <a:defRPr sz="1266" b="0" spc="40">
                <a:solidFill>
                  <a:srgbClr val="5C655C"/>
                </a:solidFill>
                <a:latin typeface="JetBrains Mono"/>
              </a:defRPr>
            </a:lvl1pPr>
          </a:lstStyle>
          <a:p>
            <a:r>
              <a:rPr lang="en-US" dirty="0"/>
              <a:t>Date . Venue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Title, dark">
    <p:bg>
      <p:bgPr>
        <a:solidFill>
          <a:srgbClr val="0B0E0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hoto-reveal"/>
          <p:cNvPicPr>
            <a:picLocks noChangeAspect="0"/>
          </p:cNvPicPr>
          <p:nvPr/>
        </p:nvPicPr>
        <p:blipFill>
          <a:blip r:embed="rId8"/>
          <a:srcRect l="22082" r="22082"/>
          <a:stretch>
            <a:fillRect/>
          </a:stretch>
        </p:blipFill>
        <p:spPr>
          <a:xfrm>
            <a:off x="5852145" y="0"/>
            <a:ext cx="6339824" cy="6858000"/>
          </a:xfrm>
          <a:prstGeom prst="rect">
            <a:avLst/>
          </a:prstGeom>
        </p:spPr>
      </p:pic>
      <p:sp>
        <p:nvSpPr>
          <p:cNvPr id="3" name="Photo fade"/>
          <p:cNvSpPr/>
          <p:nvPr/>
        </p:nvSpPr>
        <p:spPr>
          <a:xfrm>
            <a:off x="5852145" y="0"/>
            <a:ext cx="6339824" cy="6858000"/>
          </a:xfrm>
          <a:prstGeom prst="rect">
            <a:avLst/>
          </a:prstGeom>
          <a:gradFill>
            <a:gsLst>
              <a:gs pos="0">
                <a:srgbClr val="0B0E0C"/>
              </a:gs>
              <a:gs pos="26000">
                <a:srgbClr val="0B0E0C">
                  <a:alpha val="54902"/>
                </a:srgbClr>
              </a:gs>
              <a:gs pos="58000">
                <a:srgbClr val="0B0E0C">
                  <a:alpha val="0"/>
                </a:srgbClr>
              </a:gs>
              <a:gs pos="100000">
                <a:srgbClr val="0B0E0C">
                  <a:alpha val="0"/>
                </a:srgbClr>
              </a:gs>
            </a:gsLst>
            <a:lin ang="0" scaled="0"/>
          </a:gradFill>
          <a:ln>
            <a:noFill/>
          </a:ln>
        </p:spPr>
        <p:txBody>
          <a:bodyPr/>
          <a:lstStyle/>
          <a:p/>
        </p:txBody>
      </p:sp>
      <p:sp>
        <p:nvSpPr>
          <p:cNvPr id="4" name="Brand rule 4"/>
          <p:cNvSpPr/>
          <p:nvPr/>
        </p:nvSpPr>
        <p:spPr>
          <a:xfrm>
            <a:off x="0" y="0"/>
            <a:ext cx="60960" cy="6858000"/>
          </a:xfrm>
          <a:prstGeom prst="rect">
            <a:avLst/>
          </a:prstGeom>
          <a:solidFill>
            <a:srgbClr val="64F426"/>
          </a:solidFill>
          <a:ln>
            <a:noFill/>
          </a:ln>
        </p:spPr>
        <p:txBody>
          <a:bodyPr/>
          <a:lstStyle/>
          <a:p/>
        </p:txBody>
      </p:sp>
      <p:pic>
        <p:nvPicPr>
          <p:cNvPr id="5" name="logo-horizontal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8366" y="536447"/>
            <a:ext cx="1976028" cy="408431"/>
          </a:xfrm>
          <a:prstGeom prst="rect">
            <a:avLst/>
          </a:prstGeom>
        </p:spPr>
      </p:pic>
      <p:sp>
        <p:nvSpPr>
          <p:cNvPr id="6" name="Brand rule 6"/>
          <p:cNvSpPr/>
          <p:nvPr/>
        </p:nvSpPr>
        <p:spPr>
          <a:xfrm>
            <a:off x="658366" y="2188459"/>
            <a:ext cx="280415" cy="19050"/>
          </a:xfrm>
          <a:prstGeom prst="rect">
            <a:avLst/>
          </a:prstGeom>
          <a:solidFill>
            <a:srgbClr val="64F426"/>
          </a:solidFill>
          <a:ln>
            <a:noFill/>
          </a:ln>
        </p:spPr>
        <p:txBody>
          <a:bodyPr/>
          <a:lstStyle/>
          <a:p/>
        </p:txBody>
      </p:sp>
      <p:sp>
        <p:nvSpPr>
          <p:cNvPr id="7" name="body1"/>
          <p:cNvSpPr>
            <a:spLocks noGrp="1"/>
          </p:cNvSpPr>
          <p:nvPr>
            <p:ph type="body" idx="1"/>
          </p:nvPr>
        </p:nvSpPr>
        <p:spPr>
          <a:xfrm>
            <a:off x="1066797" y="2097019"/>
            <a:ext cx="3310120" cy="225551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00000"/>
              </a:lnSpc>
              <a:buNone/>
              <a:defRPr sz="1199" b="0" spc="150" cap="all">
                <a:solidFill>
                  <a:srgbClr val="64F426"/>
                </a:solidFill>
                <a:latin typeface="JetBrains Mono"/>
              </a:defRPr>
            </a:lvl1pPr>
          </a:lstStyle>
          <a:p>
            <a:r>
              <a:rPr lang="en-US" dirty="0"/>
              <a:t>TEAM 86 . FIRST ROBOTICS COMPETITION</a:t>
            </a:r>
          </a:p>
        </p:txBody>
      </p:sp>
      <p:sp>
        <p:nvSpPr>
          <p:cNvPr id="8" name="ctrTitle"/>
          <p:cNvSpPr>
            <a:spLocks noGrp="1"/>
          </p:cNvSpPr>
          <p:nvPr>
            <p:ph type="ctrTitle"/>
          </p:nvPr>
        </p:nvSpPr>
        <p:spPr>
          <a:xfrm>
            <a:off x="658366" y="2511546"/>
            <a:ext cx="5858241" cy="1950715"/>
          </a:xfrm>
          <a:prstGeom prst="rect">
            <a:avLst/>
          </a:prstGeom>
          <a:noFill/>
          <a:ln>
            <a:noFill/>
          </a:ln>
        </p:spPr>
        <p:txBody>
          <a:bodyPr anchor="b" lIns="0" tIns="0" rIns="0" bIns="0" wrap="square">
            <a:normAutofit/>
          </a:bodyPr>
          <a:lstStyle>
            <a:lvl1pPr marL="0" indent="0" algn="l">
              <a:lnSpc>
                <a:spcPct val="103000"/>
              </a:lnSpc>
              <a:buNone/>
              <a:defRPr sz="4799" b="0" spc="-96">
                <a:solidFill>
                  <a:srgbClr val="FFFFFF"/>
                </a:solidFill>
                <a:latin typeface="Open Sans ExtraBold"/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9" name="Brand rule 9"/>
          <p:cNvSpPr/>
          <p:nvPr/>
        </p:nvSpPr>
        <p:spPr>
          <a:xfrm>
            <a:off x="658366" y="5431522"/>
            <a:ext cx="5687554" cy="12700"/>
          </a:xfrm>
          <a:prstGeom prst="rect">
            <a:avLst/>
          </a:prstGeom>
          <a:solidFill>
            <a:srgbClr val="1C211C"/>
          </a:solidFill>
          <a:ln>
            <a:noFill/>
          </a:ln>
        </p:spPr>
        <p:txBody>
          <a:bodyPr/>
          <a:lstStyle/>
          <a:p/>
        </p:txBody>
      </p:sp>
      <p:sp>
        <p:nvSpPr>
          <p:cNvPr id="10" name="subTitle2"/>
          <p:cNvSpPr>
            <a:spLocks noGrp="1"/>
          </p:cNvSpPr>
          <p:nvPr>
            <p:ph type="subTitle" idx="2"/>
          </p:nvPr>
        </p:nvSpPr>
        <p:spPr>
          <a:xfrm>
            <a:off x="658366" y="5626594"/>
            <a:ext cx="5687554" cy="353567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00000"/>
              </a:lnSpc>
              <a:buNone/>
              <a:defRPr sz="1866" b="0" spc="-24">
                <a:solidFill>
                  <a:srgbClr val="FFFFFF"/>
                </a:solidFill>
                <a:latin typeface="Open Sans ExtraBold"/>
              </a:defRPr>
            </a:lvl1pPr>
          </a:lstStyle>
          <a:p>
            <a:r>
              <a:rPr lang="en-US" dirty="0"/>
              <a:t>Subject line</a:t>
            </a:r>
          </a:p>
        </p:txBody>
      </p:sp>
      <p:sp>
        <p:nvSpPr>
          <p:cNvPr id="11" name="body3"/>
          <p:cNvSpPr>
            <a:spLocks noGrp="1"/>
          </p:cNvSpPr>
          <p:nvPr>
            <p:ph type="body" idx="3"/>
          </p:nvPr>
        </p:nvSpPr>
        <p:spPr>
          <a:xfrm>
            <a:off x="658366" y="6028929"/>
            <a:ext cx="5687554" cy="243839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00000"/>
              </a:lnSpc>
              <a:buNone/>
              <a:defRPr sz="1266" b="0" spc="40">
                <a:solidFill>
                  <a:srgbClr val="7E887E"/>
                </a:solidFill>
                <a:latin typeface="JetBrains Mono"/>
              </a:defRPr>
            </a:lvl1pPr>
          </a:lstStyle>
          <a:p>
            <a:r>
              <a:rPr lang="en-US" dirty="0"/>
              <a:t>Date . Venue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Statement">
    <p:bg>
      <p:bgPr>
        <a:solidFill>
          <a:srgbClr val="64F42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randmark-outline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35158" y="761998"/>
            <a:ext cx="1197890" cy="1146045"/>
          </a:xfrm>
          <a:prstGeom prst="rect">
            <a:avLst/>
          </a:prstGeom>
        </p:spPr>
      </p:pic>
      <p:sp>
        <p:nvSpPr>
          <p:cNvPr id="3" name="ctrTitle"/>
          <p:cNvSpPr>
            <a:spLocks noGrp="1"/>
          </p:cNvSpPr>
          <p:nvPr>
            <p:ph type="ctrTitle"/>
          </p:nvPr>
        </p:nvSpPr>
        <p:spPr>
          <a:xfrm>
            <a:off x="658366" y="2560314"/>
            <a:ext cx="10869141" cy="1645916"/>
          </a:xfrm>
          <a:prstGeom prst="rect">
            <a:avLst/>
          </a:prstGeom>
          <a:noFill/>
          <a:ln>
            <a:noFill/>
          </a:ln>
        </p:spPr>
        <p:txBody>
          <a:bodyPr anchor="b" lIns="0" tIns="0" rIns="0" bIns="0" wrap="square">
            <a:normAutofit/>
          </a:bodyPr>
          <a:lstStyle>
            <a:lvl1pPr marL="0" indent="0" algn="l">
              <a:lnSpc>
                <a:spcPct val="96000"/>
              </a:lnSpc>
              <a:buNone/>
              <a:defRPr sz="7999" b="0" spc="-240">
                <a:solidFill>
                  <a:srgbClr val="0B0E0C"/>
                </a:solidFill>
                <a:latin typeface="Open Sans ExtraBold"/>
              </a:defRPr>
            </a:lvl1pPr>
          </a:lstStyle>
          <a:p>
            <a:r>
              <a:rPr lang="en-US" dirty="0"/>
              <a:t>One big idea</a:t>
            </a:r>
          </a:p>
        </p:txBody>
      </p:sp>
      <p:sp>
        <p:nvSpPr>
          <p:cNvPr id="4" name="Brand rule 4"/>
          <p:cNvSpPr/>
          <p:nvPr/>
        </p:nvSpPr>
        <p:spPr>
          <a:xfrm>
            <a:off x="658366" y="5547346"/>
            <a:ext cx="10869141" cy="19050"/>
          </a:xfrm>
          <a:prstGeom prst="rect">
            <a:avLst/>
          </a:prstGeom>
          <a:solidFill>
            <a:srgbClr val="0B0E0C"/>
          </a:solidFill>
          <a:ln>
            <a:noFill/>
          </a:ln>
        </p:spPr>
        <p:txBody>
          <a:bodyPr/>
          <a:lstStyle/>
          <a:p/>
        </p:txBody>
      </p:sp>
      <p:sp>
        <p:nvSpPr>
          <p:cNvPr id="5" name="body1"/>
          <p:cNvSpPr>
            <a:spLocks noGrp="1"/>
          </p:cNvSpPr>
          <p:nvPr>
            <p:ph type="body" idx="1"/>
          </p:nvPr>
        </p:nvSpPr>
        <p:spPr>
          <a:xfrm>
            <a:off x="658366" y="5742418"/>
            <a:ext cx="10728933" cy="560831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30000"/>
              </a:lnSpc>
              <a:buNone/>
              <a:defRPr sz="1399" b="0" spc="20">
                <a:solidFill>
                  <a:srgbClr val="0B0E0C"/>
                </a:solidFill>
                <a:latin typeface="JetBrains Mono"/>
              </a:defRPr>
            </a:lvl1pPr>
          </a:lstStyle>
          <a:p>
            <a:r>
              <a:rPr lang="en-US" dirty="0"/>
              <a:t>The line underneath, in mono.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Section, light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rand rule 2"/>
          <p:cNvSpPr/>
          <p:nvPr/>
        </p:nvSpPr>
        <p:spPr>
          <a:xfrm>
            <a:off x="658366" y="603502"/>
            <a:ext cx="280415" cy="19050"/>
          </a:xfrm>
          <a:prstGeom prst="rect">
            <a:avLst/>
          </a:prstGeom>
          <a:solidFill>
            <a:srgbClr val="2A8009"/>
          </a:solidFill>
          <a:ln>
            <a:noFill/>
          </a:ln>
        </p:spPr>
        <p:txBody>
          <a:bodyPr/>
          <a:lstStyle/>
          <a:p/>
        </p:txBody>
      </p:sp>
      <p:sp>
        <p:nvSpPr>
          <p:cNvPr id="3" name="body1"/>
          <p:cNvSpPr>
            <a:spLocks noGrp="1"/>
          </p:cNvSpPr>
          <p:nvPr>
            <p:ph type="body" idx="1"/>
          </p:nvPr>
        </p:nvSpPr>
        <p:spPr>
          <a:xfrm>
            <a:off x="1066797" y="505967"/>
            <a:ext cx="3657591" cy="225551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00000"/>
              </a:lnSpc>
              <a:buNone/>
              <a:defRPr sz="1199" b="0" spc="150" cap="all">
                <a:solidFill>
                  <a:srgbClr val="2A8009"/>
                </a:solidFill>
                <a:latin typeface="JetBrains Mono"/>
              </a:defRPr>
            </a:lvl1pPr>
          </a:lstStyle>
          <a:p>
            <a:r>
              <a:rPr lang="en-US" dirty="0"/>
              <a:t>SECTION LABEL</a:t>
            </a:r>
          </a:p>
        </p:txBody>
      </p:sp>
      <p:sp>
        <p:nvSpPr>
          <p:cNvPr id="4" name="title"/>
          <p:cNvSpPr>
            <a:spLocks noGrp="1"/>
          </p:cNvSpPr>
          <p:nvPr>
            <p:ph type="title"/>
          </p:nvPr>
        </p:nvSpPr>
        <p:spPr>
          <a:xfrm>
            <a:off x="658366" y="2621273"/>
            <a:ext cx="10869141" cy="1219197"/>
          </a:xfrm>
          <a:prstGeom prst="rect">
            <a:avLst/>
          </a:prstGeom>
          <a:noFill/>
          <a:ln>
            <a:noFill/>
          </a:ln>
        </p:spPr>
        <p:txBody>
          <a:bodyPr anchor="b" lIns="0" tIns="0" rIns="0" bIns="0" wrap="square">
            <a:normAutofit/>
          </a:bodyPr>
          <a:lstStyle>
            <a:lvl1pPr marL="0" indent="0" algn="l">
              <a:lnSpc>
                <a:spcPct val="100000"/>
              </a:lnSpc>
              <a:buNone/>
              <a:defRPr sz="5199" b="0" spc="-160">
                <a:solidFill>
                  <a:srgbClr val="0B0E0C"/>
                </a:solidFill>
                <a:latin typeface="Open Sans ExtraBold"/>
              </a:defRPr>
            </a:lvl1pPr>
          </a:lstStyle>
          <a:p>
            <a:r>
              <a:rPr lang="en-US" dirty="0"/>
              <a:t>Section title</a:t>
            </a:r>
          </a:p>
        </p:txBody>
      </p:sp>
      <p:sp>
        <p:nvSpPr>
          <p:cNvPr id="5" name="Brand rule 5"/>
          <p:cNvSpPr/>
          <p:nvPr/>
        </p:nvSpPr>
        <p:spPr>
          <a:xfrm>
            <a:off x="658366" y="4206229"/>
            <a:ext cx="10869141" cy="19050"/>
          </a:xfrm>
          <a:prstGeom prst="rect">
            <a:avLst/>
          </a:prstGeom>
          <a:solidFill>
            <a:srgbClr val="2A8009"/>
          </a:solidFill>
          <a:ln>
            <a:noFill/>
          </a:ln>
        </p:spPr>
        <p:txBody>
          <a:bodyPr/>
          <a:lstStyle/>
          <a:p/>
        </p:txBody>
      </p:sp>
      <p:pic>
        <p:nvPicPr>
          <p:cNvPr id="6" name="brandmark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76534" y="5151107"/>
            <a:ext cx="701851" cy="670558"/>
          </a:xfrm>
          <a:prstGeom prst="rect">
            <a:avLst/>
          </a:prstGeom>
        </p:spPr>
      </p:pic>
      <p:sp>
        <p:nvSpPr>
          <p:cNvPr id="7" name="Brand rule 7"/>
          <p:cNvSpPr/>
          <p:nvPr/>
        </p:nvSpPr>
        <p:spPr>
          <a:xfrm>
            <a:off x="658366" y="6248384"/>
            <a:ext cx="10869141" cy="12700"/>
          </a:xfrm>
          <a:prstGeom prst="rect">
            <a:avLst/>
          </a:prstGeom>
          <a:solidFill>
            <a:srgbClr val="CDD3CD"/>
          </a:solidFill>
          <a:ln>
            <a:noFill/>
          </a:ln>
        </p:spPr>
        <p:txBody>
          <a:bodyPr/>
          <a:lstStyle/>
          <a:p/>
        </p:txBody>
      </p:sp>
      <p:sp>
        <p:nvSpPr>
          <p:cNvPr id="8" name="ftr2"/>
          <p:cNvSpPr>
            <a:spLocks noGrp="1"/>
          </p:cNvSpPr>
          <p:nvPr>
            <p:ph type="ftr" idx="2"/>
          </p:nvPr>
        </p:nvSpPr>
        <p:spPr>
          <a:xfrm>
            <a:off x="658366" y="6394688"/>
            <a:ext cx="4876788" cy="225551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00000"/>
              </a:lnSpc>
              <a:buNone/>
              <a:defRPr sz="1199" b="0" spc="60">
                <a:solidFill>
                  <a:srgbClr val="5C655C"/>
                </a:solidFill>
                <a:latin typeface="JetBrains Mono"/>
              </a:defRPr>
            </a:lvl1pPr>
          </a:lstStyle>
          <a:p>
            <a:r>
              <a:rPr lang="en-US" dirty="0"/>
              <a:t>Team 86</a:t>
            </a:r>
          </a:p>
        </p:txBody>
      </p:sp>
      <p:sp>
        <p:nvSpPr>
          <p:cNvPr id="9" name="Slide number"/>
          <p:cNvSpPr>
            <a:spLocks noGrp="1"/>
          </p:cNvSpPr>
          <p:nvPr>
            <p:ph type="sldNum" idx="3"/>
          </p:nvPr>
        </p:nvSpPr>
        <p:spPr>
          <a:xfrm>
            <a:off x="10795989" y="6394688"/>
            <a:ext cx="731518" cy="225551"/>
          </a:xfrm>
          <a:prstGeom prst="rect">
            <a:avLst/>
          </a:prstGeom>
        </p:spPr>
        <p:txBody>
          <a:bodyPr lIns="0" tIns="0" rIns="0" bIns="0" anchor="ctr"/>
          <a:lstStyle>
            <a:lvl1pPr algn="r">
              <a:defRPr sz="1199" spc="60">
                <a:solidFill>
                  <a:srgbClr val="5C655C"/>
                </a:solidFill>
                <a:latin typeface="JetBrains Mono"/>
              </a:defRPr>
            </a:lvl1pPr>
          </a:lstStyle>
          <a:p>
            <a:fld id="{B7B2E1F4-8A6C-4E5D-9C21-0D3F6A9E2B84}" type="slidenum">
              <a:rPr lang="en-US"/>
              <a:t>2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Section, dark">
    <p:bg>
      <p:bgPr>
        <a:solidFill>
          <a:srgbClr val="0B0E0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rand rule 2"/>
          <p:cNvSpPr/>
          <p:nvPr/>
        </p:nvSpPr>
        <p:spPr>
          <a:xfrm>
            <a:off x="658366" y="603502"/>
            <a:ext cx="280415" cy="19050"/>
          </a:xfrm>
          <a:prstGeom prst="rect">
            <a:avLst/>
          </a:prstGeom>
          <a:solidFill>
            <a:srgbClr val="64F426"/>
          </a:solidFill>
          <a:ln>
            <a:noFill/>
          </a:ln>
        </p:spPr>
        <p:txBody>
          <a:bodyPr/>
          <a:lstStyle/>
          <a:p/>
        </p:txBody>
      </p:sp>
      <p:sp>
        <p:nvSpPr>
          <p:cNvPr id="3" name="body1"/>
          <p:cNvSpPr>
            <a:spLocks noGrp="1"/>
          </p:cNvSpPr>
          <p:nvPr>
            <p:ph type="body" idx="1"/>
          </p:nvPr>
        </p:nvSpPr>
        <p:spPr>
          <a:xfrm>
            <a:off x="1066797" y="505967"/>
            <a:ext cx="3657591" cy="225551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00000"/>
              </a:lnSpc>
              <a:buNone/>
              <a:defRPr sz="1199" b="0" spc="150" cap="all">
                <a:solidFill>
                  <a:srgbClr val="64F426"/>
                </a:solidFill>
                <a:latin typeface="JetBrains Mono"/>
              </a:defRPr>
            </a:lvl1pPr>
          </a:lstStyle>
          <a:p>
            <a:r>
              <a:rPr lang="en-US" dirty="0"/>
              <a:t>SECTION LABEL</a:t>
            </a:r>
          </a:p>
        </p:txBody>
      </p:sp>
      <p:sp>
        <p:nvSpPr>
          <p:cNvPr id="4" name="title"/>
          <p:cNvSpPr>
            <a:spLocks noGrp="1"/>
          </p:cNvSpPr>
          <p:nvPr>
            <p:ph type="title"/>
          </p:nvPr>
        </p:nvSpPr>
        <p:spPr>
          <a:xfrm>
            <a:off x="658366" y="2621273"/>
            <a:ext cx="10869141" cy="1219197"/>
          </a:xfrm>
          <a:prstGeom prst="rect">
            <a:avLst/>
          </a:prstGeom>
          <a:noFill/>
          <a:ln>
            <a:noFill/>
          </a:ln>
        </p:spPr>
        <p:txBody>
          <a:bodyPr anchor="b" lIns="0" tIns="0" rIns="0" bIns="0" wrap="square">
            <a:normAutofit/>
          </a:bodyPr>
          <a:lstStyle>
            <a:lvl1pPr marL="0" indent="0" algn="l">
              <a:lnSpc>
                <a:spcPct val="100000"/>
              </a:lnSpc>
              <a:buNone/>
              <a:defRPr sz="5199" b="0" spc="-160">
                <a:solidFill>
                  <a:srgbClr val="FFCD00"/>
                </a:solidFill>
                <a:latin typeface="Open Sans ExtraBold"/>
              </a:defRPr>
            </a:lvl1pPr>
          </a:lstStyle>
          <a:p>
            <a:r>
              <a:rPr lang="en-US" dirty="0"/>
              <a:t>Section title</a:t>
            </a:r>
          </a:p>
        </p:txBody>
      </p:sp>
      <p:sp>
        <p:nvSpPr>
          <p:cNvPr id="5" name="Brand rule 5"/>
          <p:cNvSpPr/>
          <p:nvPr/>
        </p:nvSpPr>
        <p:spPr>
          <a:xfrm>
            <a:off x="658366" y="4206229"/>
            <a:ext cx="10869141" cy="19050"/>
          </a:xfrm>
          <a:prstGeom prst="rect">
            <a:avLst/>
          </a:prstGeom>
          <a:solidFill>
            <a:srgbClr val="64F426"/>
          </a:solidFill>
          <a:ln>
            <a:noFill/>
          </a:ln>
        </p:spPr>
        <p:txBody>
          <a:bodyPr/>
          <a:lstStyle/>
          <a:p/>
        </p:txBody>
      </p:sp>
      <p:pic>
        <p:nvPicPr>
          <p:cNvPr id="6" name="brandmark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76534" y="5151107"/>
            <a:ext cx="701851" cy="670558"/>
          </a:xfrm>
          <a:prstGeom prst="rect">
            <a:avLst/>
          </a:prstGeom>
        </p:spPr>
      </p:pic>
      <p:sp>
        <p:nvSpPr>
          <p:cNvPr id="7" name="Brand rule 7"/>
          <p:cNvSpPr/>
          <p:nvPr/>
        </p:nvSpPr>
        <p:spPr>
          <a:xfrm>
            <a:off x="658366" y="6248384"/>
            <a:ext cx="10869141" cy="12700"/>
          </a:xfrm>
          <a:prstGeom prst="rect">
            <a:avLst/>
          </a:prstGeom>
          <a:solidFill>
            <a:srgbClr val="1C211C"/>
          </a:solidFill>
          <a:ln>
            <a:noFill/>
          </a:ln>
        </p:spPr>
        <p:txBody>
          <a:bodyPr/>
          <a:lstStyle/>
          <a:p/>
        </p:txBody>
      </p:sp>
      <p:sp>
        <p:nvSpPr>
          <p:cNvPr id="8" name="ftr2"/>
          <p:cNvSpPr>
            <a:spLocks noGrp="1"/>
          </p:cNvSpPr>
          <p:nvPr>
            <p:ph type="ftr" idx="2"/>
          </p:nvPr>
        </p:nvSpPr>
        <p:spPr>
          <a:xfrm>
            <a:off x="658366" y="6394688"/>
            <a:ext cx="4876788" cy="225551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00000"/>
              </a:lnSpc>
              <a:buNone/>
              <a:defRPr sz="1199" b="0" spc="60">
                <a:solidFill>
                  <a:srgbClr val="7E887E"/>
                </a:solidFill>
                <a:latin typeface="JetBrains Mono"/>
              </a:defRPr>
            </a:lvl1pPr>
          </a:lstStyle>
          <a:p>
            <a:r>
              <a:rPr lang="en-US" dirty="0"/>
              <a:t>Team 86</a:t>
            </a:r>
          </a:p>
        </p:txBody>
      </p:sp>
      <p:sp>
        <p:nvSpPr>
          <p:cNvPr id="9" name="Slide number"/>
          <p:cNvSpPr>
            <a:spLocks noGrp="1"/>
          </p:cNvSpPr>
          <p:nvPr>
            <p:ph type="sldNum" idx="3"/>
          </p:nvPr>
        </p:nvSpPr>
        <p:spPr>
          <a:xfrm>
            <a:off x="10795989" y="6394688"/>
            <a:ext cx="731518" cy="225551"/>
          </a:xfrm>
          <a:prstGeom prst="rect">
            <a:avLst/>
          </a:prstGeom>
        </p:spPr>
        <p:txBody>
          <a:bodyPr lIns="0" tIns="0" rIns="0" bIns="0" anchor="ctr"/>
          <a:lstStyle>
            <a:lvl1pPr algn="r">
              <a:defRPr sz="1199" spc="60">
                <a:solidFill>
                  <a:srgbClr val="7E887E"/>
                </a:solidFill>
                <a:latin typeface="JetBrains Mono"/>
              </a:defRPr>
            </a:lvl1pPr>
          </a:lstStyle>
          <a:p>
            <a:fld id="{B7B2E1F4-8A6C-4E5D-9C21-0D3F6A9E2B84}" type="slidenum">
              <a:rPr lang="en-US"/>
              <a:t>2</a:t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Sp="0">
  <p:cSld name="Content, light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rand rule 2"/>
          <p:cNvSpPr/>
          <p:nvPr/>
        </p:nvSpPr>
        <p:spPr>
          <a:xfrm>
            <a:off x="658366" y="603502"/>
            <a:ext cx="280415" cy="19050"/>
          </a:xfrm>
          <a:prstGeom prst="rect">
            <a:avLst/>
          </a:prstGeom>
          <a:solidFill>
            <a:srgbClr val="2A8009"/>
          </a:solidFill>
          <a:ln>
            <a:noFill/>
          </a:ln>
        </p:spPr>
        <p:txBody>
          <a:bodyPr/>
          <a:lstStyle/>
          <a:p/>
        </p:txBody>
      </p:sp>
      <p:sp>
        <p:nvSpPr>
          <p:cNvPr id="3" name="body1"/>
          <p:cNvSpPr>
            <a:spLocks noGrp="1"/>
          </p:cNvSpPr>
          <p:nvPr>
            <p:ph type="body" idx="1"/>
          </p:nvPr>
        </p:nvSpPr>
        <p:spPr>
          <a:xfrm>
            <a:off x="1066797" y="505967"/>
            <a:ext cx="3657591" cy="225551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00000"/>
              </a:lnSpc>
              <a:buNone/>
              <a:defRPr sz="1199" b="0" spc="150" cap="all">
                <a:solidFill>
                  <a:srgbClr val="2A8009"/>
                </a:solidFill>
                <a:latin typeface="JetBrains Mono"/>
              </a:defRPr>
            </a:lvl1pPr>
          </a:lstStyle>
          <a:p>
            <a:r>
              <a:rPr lang="en-US" dirty="0"/>
              <a:t>SECTION LABEL</a:t>
            </a:r>
          </a:p>
        </p:txBody>
      </p:sp>
      <p:sp>
        <p:nvSpPr>
          <p:cNvPr id="4" name="title"/>
          <p:cNvSpPr>
            <a:spLocks noGrp="1"/>
          </p:cNvSpPr>
          <p:nvPr>
            <p:ph type="title"/>
          </p:nvPr>
        </p:nvSpPr>
        <p:spPr>
          <a:xfrm>
            <a:off x="658366" y="871726"/>
            <a:ext cx="10869141" cy="518159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05000"/>
              </a:lnSpc>
              <a:buNone/>
              <a:defRPr sz="3799" b="0" spc="-49">
                <a:solidFill>
                  <a:srgbClr val="0B0E0C"/>
                </a:solidFill>
                <a:latin typeface="Open Sans ExtraBold"/>
              </a:defRPr>
            </a:lvl1pPr>
          </a:lstStyle>
          <a:p>
            <a:r>
              <a:rPr lang="en-US" dirty="0"/>
              <a:t>Slide title</a:t>
            </a:r>
          </a:p>
        </p:txBody>
      </p:sp>
      <p:sp>
        <p:nvSpPr>
          <p:cNvPr id="5" name="body2"/>
          <p:cNvSpPr>
            <a:spLocks noGrp="1"/>
          </p:cNvSpPr>
          <p:nvPr>
            <p:ph type="body" idx="2"/>
          </p:nvPr>
        </p:nvSpPr>
        <p:spPr>
          <a:xfrm>
            <a:off x="658366" y="1566668"/>
            <a:ext cx="6955519" cy="579119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35000"/>
              </a:lnSpc>
              <a:buNone/>
              <a:defRPr sz="1466" b="0" spc="0">
                <a:solidFill>
                  <a:srgbClr val="5C655C"/>
                </a:solidFill>
                <a:latin typeface="Noto Sans"/>
              </a:defRPr>
            </a:lvl1pPr>
          </a:lstStyle>
          <a:p>
            <a:r>
              <a:rPr lang="en-US" dirty="0"/>
              <a:t>One line of context under the heading.</a:t>
            </a:r>
          </a:p>
        </p:txBody>
      </p:sp>
      <p:sp>
        <p:nvSpPr>
          <p:cNvPr id="6" name="Content"/>
          <p:cNvSpPr>
            <a:spLocks noGrp="1"/>
          </p:cNvSpPr>
          <p:nvPr>
            <p:ph type="body" idx="3"/>
          </p:nvPr>
        </p:nvSpPr>
        <p:spPr>
          <a:xfrm>
            <a:off x="658366" y="2316474"/>
            <a:ext cx="10869141" cy="3718551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219456" indent="-219456">
              <a:lnSpc>
                <a:spcPct val="128000"/>
              </a:lnSpc>
              <a:spcBef>
                <a:spcPts val="800"/>
              </a:spcBef>
              <a:buClr>
                <a:srgbClr val="64F426"/>
              </a:buClr>
              <a:buSzPct val="80000"/>
              <a:buChar char="•"/>
              <a:defRPr sz="1599">
                <a:solidFill>
                  <a:srgbClr val="2F362F"/>
                </a:solidFill>
                <a:latin typeface="Noto Sans"/>
              </a:defRPr>
            </a:lvl1pPr>
            <a:lvl2pPr marL="475488" indent="-219456">
              <a:lnSpc>
                <a:spcPct val="128000"/>
              </a:lnSpc>
              <a:spcBef>
                <a:spcPts val="500"/>
              </a:spcBef>
              <a:buClr>
                <a:srgbClr val="2A8009"/>
              </a:buClr>
              <a:buSzPct val="80000"/>
              <a:buChar char="•"/>
              <a:defRPr sz="1399">
                <a:solidFill>
                  <a:srgbClr val="2F362F"/>
                </a:solidFill>
                <a:latin typeface="Noto Sans"/>
              </a:defRPr>
            </a:lvl2pPr>
            <a:lvl3pPr marL="731520" indent="-219456">
              <a:lnSpc>
                <a:spcPct val="128000"/>
              </a:lnSpc>
              <a:spcBef>
                <a:spcPts val="500"/>
              </a:spcBef>
              <a:buClr>
                <a:srgbClr val="7E887E"/>
              </a:buClr>
              <a:buSzPct val="80000"/>
              <a:buChar char="•"/>
              <a:defRPr sz="1299">
                <a:solidFill>
                  <a:srgbClr val="2F362F"/>
                </a:solidFill>
                <a:latin typeface="Noto Sans"/>
              </a:defRPr>
            </a:lvl3pPr>
          </a:lstStyle>
          <a:p>
            <a:r>
              <a:rPr lang="en-US" dirty="0"/>
              <a:t>Click to add text</a:t>
            </a:r>
          </a:p>
        </p:txBody>
      </p:sp>
      <p:sp>
        <p:nvSpPr>
          <p:cNvPr id="7" name="Brand rule 7"/>
          <p:cNvSpPr/>
          <p:nvPr/>
        </p:nvSpPr>
        <p:spPr>
          <a:xfrm>
            <a:off x="658366" y="6248384"/>
            <a:ext cx="10869141" cy="12700"/>
          </a:xfrm>
          <a:prstGeom prst="rect">
            <a:avLst/>
          </a:prstGeom>
          <a:solidFill>
            <a:srgbClr val="CDD3CD"/>
          </a:solidFill>
          <a:ln>
            <a:noFill/>
          </a:ln>
        </p:spPr>
        <p:txBody>
          <a:bodyPr/>
          <a:lstStyle/>
          <a:p/>
        </p:txBody>
      </p:sp>
      <p:sp>
        <p:nvSpPr>
          <p:cNvPr id="8" name="ftr4"/>
          <p:cNvSpPr>
            <a:spLocks noGrp="1"/>
          </p:cNvSpPr>
          <p:nvPr>
            <p:ph type="ftr" idx="4"/>
          </p:nvPr>
        </p:nvSpPr>
        <p:spPr>
          <a:xfrm>
            <a:off x="658366" y="6394688"/>
            <a:ext cx="4876788" cy="225551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00000"/>
              </a:lnSpc>
              <a:buNone/>
              <a:defRPr sz="1199" b="0" spc="60">
                <a:solidFill>
                  <a:srgbClr val="5C655C"/>
                </a:solidFill>
                <a:latin typeface="JetBrains Mono"/>
              </a:defRPr>
            </a:lvl1pPr>
          </a:lstStyle>
          <a:p>
            <a:r>
              <a:rPr lang="en-US" dirty="0"/>
              <a:t>Team 86</a:t>
            </a:r>
          </a:p>
        </p:txBody>
      </p:sp>
      <p:sp>
        <p:nvSpPr>
          <p:cNvPr id="9" name="Slide number"/>
          <p:cNvSpPr>
            <a:spLocks noGrp="1"/>
          </p:cNvSpPr>
          <p:nvPr>
            <p:ph type="sldNum" idx="5"/>
          </p:nvPr>
        </p:nvSpPr>
        <p:spPr>
          <a:xfrm>
            <a:off x="10795989" y="6394688"/>
            <a:ext cx="731518" cy="225551"/>
          </a:xfrm>
          <a:prstGeom prst="rect">
            <a:avLst/>
          </a:prstGeom>
        </p:spPr>
        <p:txBody>
          <a:bodyPr lIns="0" tIns="0" rIns="0" bIns="0" anchor="ctr"/>
          <a:lstStyle>
            <a:lvl1pPr algn="r">
              <a:defRPr sz="1199" spc="60">
                <a:solidFill>
                  <a:srgbClr val="5C655C"/>
                </a:solidFill>
                <a:latin typeface="JetBrains Mono"/>
              </a:defRPr>
            </a:lvl1pPr>
          </a:lstStyle>
          <a:p>
            <a:fld id="{B7B2E1F4-8A6C-4E5D-9C21-0D3F6A9E2B84}" type="slidenum">
              <a:rPr lang="en-US"/>
              <a:t>2</a:t>
            </a:fld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Sp="0">
  <p:cSld name="Content, dark">
    <p:bg>
      <p:bgPr>
        <a:solidFill>
          <a:srgbClr val="0B0E0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rand rule 2"/>
          <p:cNvSpPr/>
          <p:nvPr/>
        </p:nvSpPr>
        <p:spPr>
          <a:xfrm>
            <a:off x="658366" y="603502"/>
            <a:ext cx="280415" cy="19050"/>
          </a:xfrm>
          <a:prstGeom prst="rect">
            <a:avLst/>
          </a:prstGeom>
          <a:solidFill>
            <a:srgbClr val="64F426"/>
          </a:solidFill>
          <a:ln>
            <a:noFill/>
          </a:ln>
        </p:spPr>
        <p:txBody>
          <a:bodyPr/>
          <a:lstStyle/>
          <a:p/>
        </p:txBody>
      </p:sp>
      <p:sp>
        <p:nvSpPr>
          <p:cNvPr id="3" name="body1"/>
          <p:cNvSpPr>
            <a:spLocks noGrp="1"/>
          </p:cNvSpPr>
          <p:nvPr>
            <p:ph type="body" idx="1"/>
          </p:nvPr>
        </p:nvSpPr>
        <p:spPr>
          <a:xfrm>
            <a:off x="1066797" y="505967"/>
            <a:ext cx="3657591" cy="225551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00000"/>
              </a:lnSpc>
              <a:buNone/>
              <a:defRPr sz="1199" b="0" spc="150" cap="all">
                <a:solidFill>
                  <a:srgbClr val="64F426"/>
                </a:solidFill>
                <a:latin typeface="JetBrains Mono"/>
              </a:defRPr>
            </a:lvl1pPr>
          </a:lstStyle>
          <a:p>
            <a:r>
              <a:rPr lang="en-US" dirty="0"/>
              <a:t>SECTION LABEL</a:t>
            </a:r>
          </a:p>
        </p:txBody>
      </p:sp>
      <p:sp>
        <p:nvSpPr>
          <p:cNvPr id="4" name="title"/>
          <p:cNvSpPr>
            <a:spLocks noGrp="1"/>
          </p:cNvSpPr>
          <p:nvPr>
            <p:ph type="title"/>
          </p:nvPr>
        </p:nvSpPr>
        <p:spPr>
          <a:xfrm>
            <a:off x="658366" y="871726"/>
            <a:ext cx="10869141" cy="518159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05000"/>
              </a:lnSpc>
              <a:buNone/>
              <a:defRPr sz="3799" b="0" spc="-49">
                <a:solidFill>
                  <a:srgbClr val="FFCD00"/>
                </a:solidFill>
                <a:latin typeface="Open Sans ExtraBold"/>
              </a:defRPr>
            </a:lvl1pPr>
          </a:lstStyle>
          <a:p>
            <a:r>
              <a:rPr lang="en-US" dirty="0"/>
              <a:t>Slide title</a:t>
            </a:r>
          </a:p>
        </p:txBody>
      </p:sp>
      <p:sp>
        <p:nvSpPr>
          <p:cNvPr id="5" name="body2"/>
          <p:cNvSpPr>
            <a:spLocks noGrp="1"/>
          </p:cNvSpPr>
          <p:nvPr>
            <p:ph type="body" idx="2"/>
          </p:nvPr>
        </p:nvSpPr>
        <p:spPr>
          <a:xfrm>
            <a:off x="658366" y="1566668"/>
            <a:ext cx="6955519" cy="579119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35000"/>
              </a:lnSpc>
              <a:buNone/>
              <a:defRPr sz="1466" b="0" spc="0">
                <a:solidFill>
                  <a:srgbClr val="7E887E"/>
                </a:solidFill>
                <a:latin typeface="Noto Sans"/>
              </a:defRPr>
            </a:lvl1pPr>
          </a:lstStyle>
          <a:p>
            <a:r>
              <a:rPr lang="en-US" dirty="0"/>
              <a:t>One line of context under the heading.</a:t>
            </a:r>
          </a:p>
        </p:txBody>
      </p:sp>
      <p:sp>
        <p:nvSpPr>
          <p:cNvPr id="6" name="Content"/>
          <p:cNvSpPr>
            <a:spLocks noGrp="1"/>
          </p:cNvSpPr>
          <p:nvPr>
            <p:ph type="body" idx="3"/>
          </p:nvPr>
        </p:nvSpPr>
        <p:spPr>
          <a:xfrm>
            <a:off x="658366" y="2316474"/>
            <a:ext cx="10869141" cy="3718551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219456" indent="-219456">
              <a:lnSpc>
                <a:spcPct val="128000"/>
              </a:lnSpc>
              <a:spcBef>
                <a:spcPts val="800"/>
              </a:spcBef>
              <a:buClr>
                <a:srgbClr val="64F426"/>
              </a:buClr>
              <a:buSzPct val="80000"/>
              <a:buChar char="•"/>
              <a:defRPr sz="1599">
                <a:solidFill>
                  <a:srgbClr val="E5E9E5"/>
                </a:solidFill>
                <a:latin typeface="Noto Sans"/>
              </a:defRPr>
            </a:lvl1pPr>
            <a:lvl2pPr marL="475488" indent="-219456">
              <a:lnSpc>
                <a:spcPct val="128000"/>
              </a:lnSpc>
              <a:spcBef>
                <a:spcPts val="500"/>
              </a:spcBef>
              <a:buClr>
                <a:srgbClr val="2A8009"/>
              </a:buClr>
              <a:buSzPct val="80000"/>
              <a:buChar char="•"/>
              <a:defRPr sz="1399">
                <a:solidFill>
                  <a:srgbClr val="E5E9E5"/>
                </a:solidFill>
                <a:latin typeface="Noto Sans"/>
              </a:defRPr>
            </a:lvl2pPr>
            <a:lvl3pPr marL="731520" indent="-219456">
              <a:lnSpc>
                <a:spcPct val="128000"/>
              </a:lnSpc>
              <a:spcBef>
                <a:spcPts val="500"/>
              </a:spcBef>
              <a:buClr>
                <a:srgbClr val="7E887E"/>
              </a:buClr>
              <a:buSzPct val="80000"/>
              <a:buChar char="•"/>
              <a:defRPr sz="1299">
                <a:solidFill>
                  <a:srgbClr val="E5E9E5"/>
                </a:solidFill>
                <a:latin typeface="Noto Sans"/>
              </a:defRPr>
            </a:lvl3pPr>
          </a:lstStyle>
          <a:p>
            <a:r>
              <a:rPr lang="en-US" dirty="0"/>
              <a:t>Click to add text</a:t>
            </a:r>
          </a:p>
        </p:txBody>
      </p:sp>
      <p:sp>
        <p:nvSpPr>
          <p:cNvPr id="7" name="Brand rule 7"/>
          <p:cNvSpPr/>
          <p:nvPr/>
        </p:nvSpPr>
        <p:spPr>
          <a:xfrm>
            <a:off x="658366" y="6248384"/>
            <a:ext cx="10869141" cy="12700"/>
          </a:xfrm>
          <a:prstGeom prst="rect">
            <a:avLst/>
          </a:prstGeom>
          <a:solidFill>
            <a:srgbClr val="1C211C"/>
          </a:solidFill>
          <a:ln>
            <a:noFill/>
          </a:ln>
        </p:spPr>
        <p:txBody>
          <a:bodyPr/>
          <a:lstStyle/>
          <a:p/>
        </p:txBody>
      </p:sp>
      <p:sp>
        <p:nvSpPr>
          <p:cNvPr id="8" name="ftr4"/>
          <p:cNvSpPr>
            <a:spLocks noGrp="1"/>
          </p:cNvSpPr>
          <p:nvPr>
            <p:ph type="ftr" idx="4"/>
          </p:nvPr>
        </p:nvSpPr>
        <p:spPr>
          <a:xfrm>
            <a:off x="658366" y="6394688"/>
            <a:ext cx="4876788" cy="225551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00000"/>
              </a:lnSpc>
              <a:buNone/>
              <a:defRPr sz="1199" b="0" spc="60">
                <a:solidFill>
                  <a:srgbClr val="7E887E"/>
                </a:solidFill>
                <a:latin typeface="JetBrains Mono"/>
              </a:defRPr>
            </a:lvl1pPr>
          </a:lstStyle>
          <a:p>
            <a:r>
              <a:rPr lang="en-US" dirty="0"/>
              <a:t>Team 86</a:t>
            </a:r>
          </a:p>
        </p:txBody>
      </p:sp>
      <p:sp>
        <p:nvSpPr>
          <p:cNvPr id="9" name="Slide number"/>
          <p:cNvSpPr>
            <a:spLocks noGrp="1"/>
          </p:cNvSpPr>
          <p:nvPr>
            <p:ph type="sldNum" idx="5"/>
          </p:nvPr>
        </p:nvSpPr>
        <p:spPr>
          <a:xfrm>
            <a:off x="10795989" y="6394688"/>
            <a:ext cx="731518" cy="225551"/>
          </a:xfrm>
          <a:prstGeom prst="rect">
            <a:avLst/>
          </a:prstGeom>
        </p:spPr>
        <p:txBody>
          <a:bodyPr lIns="0" tIns="0" rIns="0" bIns="0" anchor="ctr"/>
          <a:lstStyle>
            <a:lvl1pPr algn="r">
              <a:defRPr sz="1199" spc="60">
                <a:solidFill>
                  <a:srgbClr val="7E887E"/>
                </a:solidFill>
                <a:latin typeface="JetBrains Mono"/>
              </a:defRPr>
            </a:lvl1pPr>
          </a:lstStyle>
          <a:p>
            <a:fld id="{B7B2E1F4-8A6C-4E5D-9C21-0D3F6A9E2B84}" type="slidenum">
              <a:rPr lang="en-US"/>
              <a:t>2</a:t>
            </a:fld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Sp="0">
  <p:cSld name="Two column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rand rule 2"/>
          <p:cNvSpPr/>
          <p:nvPr/>
        </p:nvSpPr>
        <p:spPr>
          <a:xfrm>
            <a:off x="658366" y="603502"/>
            <a:ext cx="280415" cy="19050"/>
          </a:xfrm>
          <a:prstGeom prst="rect">
            <a:avLst/>
          </a:prstGeom>
          <a:solidFill>
            <a:srgbClr val="2A8009"/>
          </a:solidFill>
          <a:ln>
            <a:noFill/>
          </a:ln>
        </p:spPr>
        <p:txBody>
          <a:bodyPr/>
          <a:lstStyle/>
          <a:p/>
        </p:txBody>
      </p:sp>
      <p:sp>
        <p:nvSpPr>
          <p:cNvPr id="3" name="body1"/>
          <p:cNvSpPr>
            <a:spLocks noGrp="1"/>
          </p:cNvSpPr>
          <p:nvPr>
            <p:ph type="body" idx="1"/>
          </p:nvPr>
        </p:nvSpPr>
        <p:spPr>
          <a:xfrm>
            <a:off x="1066797" y="505967"/>
            <a:ext cx="3657591" cy="225551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00000"/>
              </a:lnSpc>
              <a:buNone/>
              <a:defRPr sz="1199" b="0" spc="150" cap="all">
                <a:solidFill>
                  <a:srgbClr val="2A8009"/>
                </a:solidFill>
                <a:latin typeface="JetBrains Mono"/>
              </a:defRPr>
            </a:lvl1pPr>
          </a:lstStyle>
          <a:p>
            <a:r>
              <a:rPr lang="en-US" dirty="0"/>
              <a:t>SECTION LABEL</a:t>
            </a:r>
          </a:p>
        </p:txBody>
      </p:sp>
      <p:sp>
        <p:nvSpPr>
          <p:cNvPr id="4" name="title"/>
          <p:cNvSpPr>
            <a:spLocks noGrp="1"/>
          </p:cNvSpPr>
          <p:nvPr>
            <p:ph type="title"/>
          </p:nvPr>
        </p:nvSpPr>
        <p:spPr>
          <a:xfrm>
            <a:off x="658366" y="871726"/>
            <a:ext cx="10869141" cy="709059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05000"/>
              </a:lnSpc>
              <a:buNone/>
              <a:defRPr sz="5199" b="0" spc="-67">
                <a:solidFill>
                  <a:srgbClr val="0B0E0C"/>
                </a:solidFill>
                <a:latin typeface="Open Sans ExtraBold"/>
              </a:defRPr>
            </a:lvl1pPr>
          </a:lstStyle>
          <a:p>
            <a:r>
              <a:rPr lang="en-US" dirty="0"/>
              <a:t>Slide title</a:t>
            </a:r>
          </a:p>
        </p:txBody>
      </p:sp>
      <p:sp>
        <p:nvSpPr>
          <p:cNvPr id="5" name="Panel"/>
          <p:cNvSpPr/>
          <p:nvPr/>
        </p:nvSpPr>
        <p:spPr>
          <a:xfrm>
            <a:off x="658366" y="2261610"/>
            <a:ext cx="5297411" cy="3230872"/>
          </a:xfrm>
          <a:prstGeom prst="roundRect">
            <a:avLst>
              <a:gd name="adj" fmla="val 4000"/>
            </a:avLst>
          </a:prstGeom>
          <a:solidFill>
            <a:srgbClr val="F1F4F1"/>
          </a:solidFill>
          <a:ln>
            <a:noFill/>
          </a:ln>
        </p:spPr>
        <p:txBody>
          <a:bodyPr/>
          <a:lstStyle/>
          <a:p/>
        </p:txBody>
      </p:sp>
      <p:sp>
        <p:nvSpPr>
          <p:cNvPr id="6" name="Brand rule 6"/>
          <p:cNvSpPr/>
          <p:nvPr/>
        </p:nvSpPr>
        <p:spPr>
          <a:xfrm>
            <a:off x="658366" y="2261610"/>
            <a:ext cx="5297411" cy="12700"/>
          </a:xfrm>
          <a:prstGeom prst="rect">
            <a:avLst/>
          </a:prstGeom>
          <a:solidFill>
            <a:srgbClr val="CDD3CD"/>
          </a:solidFill>
          <a:ln>
            <a:noFill/>
          </a:ln>
        </p:spPr>
        <p:txBody>
          <a:bodyPr/>
          <a:lstStyle/>
          <a:p/>
        </p:txBody>
      </p:sp>
      <p:sp>
        <p:nvSpPr>
          <p:cNvPr id="7" name="Brand rule 7"/>
          <p:cNvSpPr/>
          <p:nvPr/>
        </p:nvSpPr>
        <p:spPr>
          <a:xfrm>
            <a:off x="658366" y="5479782"/>
            <a:ext cx="5297411" cy="12700"/>
          </a:xfrm>
          <a:prstGeom prst="rect">
            <a:avLst/>
          </a:prstGeom>
          <a:solidFill>
            <a:srgbClr val="CDD3CD"/>
          </a:solidFill>
          <a:ln>
            <a:noFill/>
          </a:ln>
        </p:spPr>
        <p:txBody>
          <a:bodyPr/>
          <a:lstStyle/>
          <a:p/>
        </p:txBody>
      </p:sp>
      <p:sp>
        <p:nvSpPr>
          <p:cNvPr id="8" name="Brand rule 8"/>
          <p:cNvSpPr/>
          <p:nvPr/>
        </p:nvSpPr>
        <p:spPr>
          <a:xfrm>
            <a:off x="5943077" y="2261610"/>
            <a:ext cx="12700" cy="3230872"/>
          </a:xfrm>
          <a:prstGeom prst="rect">
            <a:avLst/>
          </a:prstGeom>
          <a:solidFill>
            <a:srgbClr val="CDD3CD"/>
          </a:solidFill>
          <a:ln>
            <a:noFill/>
          </a:ln>
        </p:spPr>
        <p:txBody>
          <a:bodyPr/>
          <a:lstStyle/>
          <a:p/>
        </p:txBody>
      </p:sp>
      <p:sp>
        <p:nvSpPr>
          <p:cNvPr id="9" name="Brand rule 9"/>
          <p:cNvSpPr/>
          <p:nvPr/>
        </p:nvSpPr>
        <p:spPr>
          <a:xfrm>
            <a:off x="658366" y="2261610"/>
            <a:ext cx="36576" cy="3230872"/>
          </a:xfrm>
          <a:prstGeom prst="rect">
            <a:avLst/>
          </a:prstGeom>
          <a:solidFill>
            <a:srgbClr val="2A8009"/>
          </a:solidFill>
          <a:ln>
            <a:noFill/>
          </a:ln>
        </p:spPr>
        <p:txBody>
          <a:bodyPr/>
          <a:lstStyle/>
          <a:p/>
        </p:txBody>
      </p:sp>
      <p:sp>
        <p:nvSpPr>
          <p:cNvPr id="10" name="body2"/>
          <p:cNvSpPr>
            <a:spLocks noGrp="1"/>
          </p:cNvSpPr>
          <p:nvPr>
            <p:ph type="body" idx="2"/>
          </p:nvPr>
        </p:nvSpPr>
        <p:spPr>
          <a:xfrm>
            <a:off x="1018029" y="2834633"/>
            <a:ext cx="5077955" cy="225551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00000"/>
              </a:lnSpc>
              <a:buNone/>
              <a:defRPr sz="1199" b="0" spc="150" cap="all">
                <a:solidFill>
                  <a:srgbClr val="2A8009"/>
                </a:solidFill>
                <a:latin typeface="JetBrains Mono"/>
              </a:defRPr>
            </a:lvl1pPr>
          </a:lstStyle>
          <a:p>
            <a:r>
              <a:rPr lang="en-US" dirty="0"/>
              <a:t>COLUMN LABEL</a:t>
            </a:r>
          </a:p>
        </p:txBody>
      </p:sp>
      <p:sp>
        <p:nvSpPr>
          <p:cNvPr id="11" name="Content"/>
          <p:cNvSpPr>
            <a:spLocks noGrp="1"/>
          </p:cNvSpPr>
          <p:nvPr>
            <p:ph type="body" idx="3"/>
          </p:nvPr>
        </p:nvSpPr>
        <p:spPr>
          <a:xfrm>
            <a:off x="1018029" y="3249160"/>
            <a:ext cx="4571989" cy="2011675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>
              <a:lnSpc>
                <a:spcPct val="128000"/>
              </a:lnSpc>
              <a:spcBef>
                <a:spcPts val="800"/>
              </a:spcBef>
              <a:buClr>
                <a:srgbClr val="64F426"/>
              </a:buClr>
              <a:buNone/>
              <a:defRPr sz="1799">
                <a:solidFill>
                  <a:srgbClr val="0B0E0C"/>
                </a:solidFill>
                <a:latin typeface="Noto Sans"/>
              </a:defRPr>
            </a:lvl1pPr>
            <a:lvl2pPr marL="256032" indent="0">
              <a:lnSpc>
                <a:spcPct val="128000"/>
              </a:lnSpc>
              <a:spcBef>
                <a:spcPts val="500"/>
              </a:spcBef>
              <a:buClr>
                <a:srgbClr val="2A8009"/>
              </a:buClr>
              <a:buNone/>
              <a:defRPr sz="1599">
                <a:solidFill>
                  <a:srgbClr val="0B0E0C"/>
                </a:solidFill>
                <a:latin typeface="Noto Sans"/>
              </a:defRPr>
            </a:lvl2pPr>
            <a:lvl3pPr marL="512064" indent="0">
              <a:lnSpc>
                <a:spcPct val="128000"/>
              </a:lnSpc>
              <a:spcBef>
                <a:spcPts val="500"/>
              </a:spcBef>
              <a:buClr>
                <a:srgbClr val="7E887E"/>
              </a:buClr>
              <a:buNone/>
              <a:defRPr sz="1499">
                <a:solidFill>
                  <a:srgbClr val="0B0E0C"/>
                </a:solidFill>
                <a:latin typeface="Noto Sans"/>
              </a:defRPr>
            </a:lvl3pPr>
          </a:lstStyle>
          <a:p>
            <a:r>
              <a:rPr lang="en-US" dirty="0"/>
              <a:t>Click to add text</a:t>
            </a:r>
          </a:p>
        </p:txBody>
      </p:sp>
      <p:sp>
        <p:nvSpPr>
          <p:cNvPr id="12" name="Panel"/>
          <p:cNvSpPr/>
          <p:nvPr/>
        </p:nvSpPr>
        <p:spPr>
          <a:xfrm>
            <a:off x="6236192" y="2261610"/>
            <a:ext cx="5297411" cy="3230872"/>
          </a:xfrm>
          <a:prstGeom prst="roundRect">
            <a:avLst>
              <a:gd name="adj" fmla="val 4000"/>
            </a:avLst>
          </a:prstGeom>
          <a:solidFill>
            <a:srgbClr val="F1F4F1"/>
          </a:solidFill>
          <a:ln>
            <a:noFill/>
          </a:ln>
        </p:spPr>
        <p:txBody>
          <a:bodyPr/>
          <a:lstStyle/>
          <a:p/>
        </p:txBody>
      </p:sp>
      <p:sp>
        <p:nvSpPr>
          <p:cNvPr id="13" name="Brand rule 13"/>
          <p:cNvSpPr/>
          <p:nvPr/>
        </p:nvSpPr>
        <p:spPr>
          <a:xfrm>
            <a:off x="6236192" y="2261610"/>
            <a:ext cx="5297411" cy="12700"/>
          </a:xfrm>
          <a:prstGeom prst="rect">
            <a:avLst/>
          </a:prstGeom>
          <a:solidFill>
            <a:srgbClr val="CDD3CD"/>
          </a:solidFill>
          <a:ln>
            <a:noFill/>
          </a:ln>
        </p:spPr>
        <p:txBody>
          <a:bodyPr/>
          <a:lstStyle/>
          <a:p/>
        </p:txBody>
      </p:sp>
      <p:sp>
        <p:nvSpPr>
          <p:cNvPr id="14" name="Brand rule 14"/>
          <p:cNvSpPr/>
          <p:nvPr/>
        </p:nvSpPr>
        <p:spPr>
          <a:xfrm>
            <a:off x="6236192" y="5479782"/>
            <a:ext cx="5297411" cy="12700"/>
          </a:xfrm>
          <a:prstGeom prst="rect">
            <a:avLst/>
          </a:prstGeom>
          <a:solidFill>
            <a:srgbClr val="CDD3CD"/>
          </a:solidFill>
          <a:ln>
            <a:noFill/>
          </a:ln>
        </p:spPr>
        <p:txBody>
          <a:bodyPr/>
          <a:lstStyle/>
          <a:p/>
        </p:txBody>
      </p:sp>
      <p:sp>
        <p:nvSpPr>
          <p:cNvPr id="15" name="Brand rule 15"/>
          <p:cNvSpPr/>
          <p:nvPr/>
        </p:nvSpPr>
        <p:spPr>
          <a:xfrm>
            <a:off x="11520903" y="2261610"/>
            <a:ext cx="12700" cy="3230872"/>
          </a:xfrm>
          <a:prstGeom prst="rect">
            <a:avLst/>
          </a:prstGeom>
          <a:solidFill>
            <a:srgbClr val="CDD3CD"/>
          </a:solidFill>
          <a:ln>
            <a:noFill/>
          </a:ln>
        </p:spPr>
        <p:txBody>
          <a:bodyPr/>
          <a:lstStyle/>
          <a:p/>
        </p:txBody>
      </p:sp>
      <p:sp>
        <p:nvSpPr>
          <p:cNvPr id="16" name="Brand rule 16"/>
          <p:cNvSpPr/>
          <p:nvPr/>
        </p:nvSpPr>
        <p:spPr>
          <a:xfrm>
            <a:off x="6236192" y="2261610"/>
            <a:ext cx="36576" cy="3230872"/>
          </a:xfrm>
          <a:prstGeom prst="rect">
            <a:avLst/>
          </a:prstGeom>
          <a:solidFill>
            <a:srgbClr val="B58200"/>
          </a:solidFill>
          <a:ln>
            <a:noFill/>
          </a:ln>
        </p:spPr>
        <p:txBody>
          <a:bodyPr/>
          <a:lstStyle/>
          <a:p/>
        </p:txBody>
      </p:sp>
      <p:sp>
        <p:nvSpPr>
          <p:cNvPr id="17" name="body4"/>
          <p:cNvSpPr>
            <a:spLocks noGrp="1"/>
          </p:cNvSpPr>
          <p:nvPr>
            <p:ph type="body" idx="4"/>
          </p:nvPr>
        </p:nvSpPr>
        <p:spPr>
          <a:xfrm>
            <a:off x="6595856" y="2834633"/>
            <a:ext cx="5077955" cy="225551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00000"/>
              </a:lnSpc>
              <a:buNone/>
              <a:defRPr sz="1199" b="0" spc="150" cap="all">
                <a:solidFill>
                  <a:srgbClr val="B58200"/>
                </a:solidFill>
                <a:latin typeface="JetBrains Mono"/>
              </a:defRPr>
            </a:lvl1pPr>
          </a:lstStyle>
          <a:p>
            <a:r>
              <a:rPr lang="en-US" dirty="0"/>
              <a:t>COLUMN LABEL</a:t>
            </a:r>
          </a:p>
        </p:txBody>
      </p:sp>
      <p:sp>
        <p:nvSpPr>
          <p:cNvPr id="18" name="Content"/>
          <p:cNvSpPr>
            <a:spLocks noGrp="1"/>
          </p:cNvSpPr>
          <p:nvPr>
            <p:ph type="body" idx="5"/>
          </p:nvPr>
        </p:nvSpPr>
        <p:spPr>
          <a:xfrm>
            <a:off x="6595856" y="3249160"/>
            <a:ext cx="4571989" cy="2011675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>
              <a:lnSpc>
                <a:spcPct val="128000"/>
              </a:lnSpc>
              <a:spcBef>
                <a:spcPts val="800"/>
              </a:spcBef>
              <a:buClr>
                <a:srgbClr val="64F426"/>
              </a:buClr>
              <a:buNone/>
              <a:defRPr sz="1799">
                <a:solidFill>
                  <a:srgbClr val="0B0E0C"/>
                </a:solidFill>
                <a:latin typeface="Noto Sans"/>
              </a:defRPr>
            </a:lvl1pPr>
            <a:lvl2pPr marL="256032" indent="0">
              <a:lnSpc>
                <a:spcPct val="128000"/>
              </a:lnSpc>
              <a:spcBef>
                <a:spcPts val="500"/>
              </a:spcBef>
              <a:buClr>
                <a:srgbClr val="2A8009"/>
              </a:buClr>
              <a:buNone/>
              <a:defRPr sz="1599">
                <a:solidFill>
                  <a:srgbClr val="0B0E0C"/>
                </a:solidFill>
                <a:latin typeface="Noto Sans"/>
              </a:defRPr>
            </a:lvl2pPr>
            <a:lvl3pPr marL="512064" indent="0">
              <a:lnSpc>
                <a:spcPct val="128000"/>
              </a:lnSpc>
              <a:spcBef>
                <a:spcPts val="500"/>
              </a:spcBef>
              <a:buClr>
                <a:srgbClr val="7E887E"/>
              </a:buClr>
              <a:buNone/>
              <a:defRPr sz="1499">
                <a:solidFill>
                  <a:srgbClr val="0B0E0C"/>
                </a:solidFill>
                <a:latin typeface="Noto Sans"/>
              </a:defRPr>
            </a:lvl3pPr>
          </a:lstStyle>
          <a:p>
            <a:r>
              <a:rPr lang="en-US" dirty="0"/>
              <a:t>Click to add text</a:t>
            </a:r>
          </a:p>
        </p:txBody>
      </p:sp>
      <p:sp>
        <p:nvSpPr>
          <p:cNvPr id="19" name="body6"/>
          <p:cNvSpPr>
            <a:spLocks noGrp="1"/>
          </p:cNvSpPr>
          <p:nvPr>
            <p:ph type="body" idx="6"/>
          </p:nvPr>
        </p:nvSpPr>
        <p:spPr>
          <a:xfrm>
            <a:off x="658366" y="5772898"/>
            <a:ext cx="8948906" cy="310895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00000"/>
              </a:lnSpc>
              <a:buNone/>
              <a:defRPr sz="1599" b="0" spc="0">
                <a:solidFill>
                  <a:srgbClr val="2F362F"/>
                </a:solidFill>
                <a:latin typeface="Noto Sans"/>
              </a:defRPr>
            </a:lvl1pPr>
          </a:lstStyle>
          <a:p>
            <a:r>
              <a:rPr lang="en-US" dirty="0"/>
              <a:t>The sentence that ties the two columns together.</a:t>
            </a:r>
          </a:p>
        </p:txBody>
      </p:sp>
      <p:sp>
        <p:nvSpPr>
          <p:cNvPr id="20" name="Brand rule 20"/>
          <p:cNvSpPr/>
          <p:nvPr/>
        </p:nvSpPr>
        <p:spPr>
          <a:xfrm>
            <a:off x="658366" y="6248384"/>
            <a:ext cx="10869141" cy="12700"/>
          </a:xfrm>
          <a:prstGeom prst="rect">
            <a:avLst/>
          </a:prstGeom>
          <a:solidFill>
            <a:srgbClr val="CDD3CD"/>
          </a:solidFill>
          <a:ln>
            <a:noFill/>
          </a:ln>
        </p:spPr>
        <p:txBody>
          <a:bodyPr/>
          <a:lstStyle/>
          <a:p/>
        </p:txBody>
      </p:sp>
      <p:sp>
        <p:nvSpPr>
          <p:cNvPr id="21" name="ftr7"/>
          <p:cNvSpPr>
            <a:spLocks noGrp="1"/>
          </p:cNvSpPr>
          <p:nvPr>
            <p:ph type="ftr" idx="7"/>
          </p:nvPr>
        </p:nvSpPr>
        <p:spPr>
          <a:xfrm>
            <a:off x="658366" y="6394688"/>
            <a:ext cx="4876788" cy="225551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00000"/>
              </a:lnSpc>
              <a:buNone/>
              <a:defRPr sz="1199" b="0" spc="60">
                <a:solidFill>
                  <a:srgbClr val="5C655C"/>
                </a:solidFill>
                <a:latin typeface="JetBrains Mono"/>
              </a:defRPr>
            </a:lvl1pPr>
          </a:lstStyle>
          <a:p>
            <a:r>
              <a:rPr lang="en-US" dirty="0"/>
              <a:t>Team 86</a:t>
            </a:r>
          </a:p>
        </p:txBody>
      </p:sp>
      <p:sp>
        <p:nvSpPr>
          <p:cNvPr id="22" name="Slide number"/>
          <p:cNvSpPr>
            <a:spLocks noGrp="1"/>
          </p:cNvSpPr>
          <p:nvPr>
            <p:ph type="sldNum" idx="8"/>
          </p:nvPr>
        </p:nvSpPr>
        <p:spPr>
          <a:xfrm>
            <a:off x="10795989" y="6394688"/>
            <a:ext cx="731518" cy="225551"/>
          </a:xfrm>
          <a:prstGeom prst="rect">
            <a:avLst/>
          </a:prstGeom>
        </p:spPr>
        <p:txBody>
          <a:bodyPr lIns="0" tIns="0" rIns="0" bIns="0" anchor="ctr"/>
          <a:lstStyle>
            <a:lvl1pPr algn="r">
              <a:defRPr sz="1199" spc="60">
                <a:solidFill>
                  <a:srgbClr val="5C655C"/>
                </a:solidFill>
                <a:latin typeface="JetBrains Mono"/>
              </a:defRPr>
            </a:lvl1pPr>
          </a:lstStyle>
          <a:p>
            <a:fld id="{B7B2E1F4-8A6C-4E5D-9C21-0D3F6A9E2B84}" type="slidenum">
              <a:rPr lang="en-US"/>
              <a:t>2</a:t>
            </a:fld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Sp="0">
  <p:cSld name="Cards, six up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/>
          </p:nvPr>
        </p:nvSpPr>
        <p:spPr>
          <a:xfrm>
            <a:off x="658366" y="871726"/>
            <a:ext cx="10869141" cy="518159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05000"/>
              </a:lnSpc>
              <a:buNone/>
              <a:defRPr sz="3799" b="0" spc="-49">
                <a:solidFill>
                  <a:srgbClr val="0B0E0C"/>
                </a:solidFill>
                <a:latin typeface="Open Sans ExtraBold"/>
              </a:defRPr>
            </a:lvl1pPr>
          </a:lstStyle>
          <a:p>
            <a:r>
              <a:rPr lang="en-US" dirty="0"/>
              <a:t>Slide title</a:t>
            </a:r>
          </a:p>
        </p:txBody>
      </p:sp>
      <p:sp>
        <p:nvSpPr>
          <p:cNvPr id="3" name="Panel"/>
          <p:cNvSpPr/>
          <p:nvPr/>
        </p:nvSpPr>
        <p:spPr>
          <a:xfrm>
            <a:off x="658366" y="1670300"/>
            <a:ext cx="3432039" cy="1883659"/>
          </a:xfrm>
          <a:prstGeom prst="roundRect">
            <a:avLst>
              <a:gd name="adj" fmla="val 4000"/>
            </a:avLst>
          </a:prstGeom>
          <a:solidFill>
            <a:srgbClr val="F1F4F1"/>
          </a:solidFill>
          <a:ln>
            <a:noFill/>
          </a:ln>
        </p:spPr>
        <p:txBody>
          <a:bodyPr/>
          <a:lstStyle/>
          <a:p/>
        </p:txBody>
      </p:sp>
      <p:sp>
        <p:nvSpPr>
          <p:cNvPr id="4" name="Brand rule 4"/>
          <p:cNvSpPr/>
          <p:nvPr/>
        </p:nvSpPr>
        <p:spPr>
          <a:xfrm>
            <a:off x="658366" y="1670300"/>
            <a:ext cx="3432039" cy="12700"/>
          </a:xfrm>
          <a:prstGeom prst="rect">
            <a:avLst/>
          </a:prstGeom>
          <a:solidFill>
            <a:srgbClr val="CDD3CD"/>
          </a:solidFill>
          <a:ln>
            <a:noFill/>
          </a:ln>
        </p:spPr>
        <p:txBody>
          <a:bodyPr/>
          <a:lstStyle/>
          <a:p/>
        </p:txBody>
      </p:sp>
      <p:sp>
        <p:nvSpPr>
          <p:cNvPr id="5" name="Brand rule 5"/>
          <p:cNvSpPr/>
          <p:nvPr/>
        </p:nvSpPr>
        <p:spPr>
          <a:xfrm>
            <a:off x="658366" y="3541259"/>
            <a:ext cx="3432039" cy="12700"/>
          </a:xfrm>
          <a:prstGeom prst="rect">
            <a:avLst/>
          </a:prstGeom>
          <a:solidFill>
            <a:srgbClr val="CDD3CD"/>
          </a:solidFill>
          <a:ln>
            <a:noFill/>
          </a:ln>
        </p:spPr>
        <p:txBody>
          <a:bodyPr/>
          <a:lstStyle/>
          <a:p/>
        </p:txBody>
      </p:sp>
      <p:sp>
        <p:nvSpPr>
          <p:cNvPr id="6" name="Brand rule 6"/>
          <p:cNvSpPr/>
          <p:nvPr/>
        </p:nvSpPr>
        <p:spPr>
          <a:xfrm>
            <a:off x="4077706" y="1670300"/>
            <a:ext cx="12700" cy="1883659"/>
          </a:xfrm>
          <a:prstGeom prst="rect">
            <a:avLst/>
          </a:prstGeom>
          <a:solidFill>
            <a:srgbClr val="CDD3CD"/>
          </a:solidFill>
          <a:ln>
            <a:noFill/>
          </a:ln>
        </p:spPr>
        <p:txBody>
          <a:bodyPr/>
          <a:lstStyle/>
          <a:p/>
        </p:txBody>
      </p:sp>
      <p:sp>
        <p:nvSpPr>
          <p:cNvPr id="7" name="Brand rule 7"/>
          <p:cNvSpPr/>
          <p:nvPr/>
        </p:nvSpPr>
        <p:spPr>
          <a:xfrm>
            <a:off x="658366" y="1670300"/>
            <a:ext cx="12700" cy="1883659"/>
          </a:xfrm>
          <a:prstGeom prst="rect">
            <a:avLst/>
          </a:prstGeom>
          <a:solidFill>
            <a:srgbClr val="CDD3CD"/>
          </a:solidFill>
          <a:ln>
            <a:noFill/>
          </a:ln>
        </p:spPr>
        <p:txBody>
          <a:bodyPr/>
          <a:lstStyle/>
          <a:p/>
        </p:txBody>
      </p:sp>
      <p:sp>
        <p:nvSpPr>
          <p:cNvPr id="8" name="body1"/>
          <p:cNvSpPr>
            <a:spLocks noGrp="1"/>
          </p:cNvSpPr>
          <p:nvPr>
            <p:ph type="body" idx="1"/>
          </p:nvPr>
        </p:nvSpPr>
        <p:spPr>
          <a:xfrm>
            <a:off x="944878" y="2005579"/>
            <a:ext cx="2859017" cy="548639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10000"/>
              </a:lnSpc>
              <a:buNone/>
              <a:defRPr sz="1799" b="0" spc="-24">
                <a:solidFill>
                  <a:srgbClr val="0B0E0C"/>
                </a:solidFill>
                <a:latin typeface="Open Sans ExtraBold"/>
              </a:defRPr>
            </a:lvl1pPr>
          </a:lstStyle>
          <a:p>
            <a:r>
              <a:rPr lang="en-US" dirty="0"/>
              <a:t>Card title</a:t>
            </a:r>
          </a:p>
        </p:txBody>
      </p:sp>
      <p:sp>
        <p:nvSpPr>
          <p:cNvPr id="9" name="body2"/>
          <p:cNvSpPr>
            <a:spLocks noGrp="1"/>
          </p:cNvSpPr>
          <p:nvPr>
            <p:ph type="body" idx="2"/>
          </p:nvPr>
        </p:nvSpPr>
        <p:spPr>
          <a:xfrm>
            <a:off x="944878" y="2645657"/>
            <a:ext cx="2859017" cy="731518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30000"/>
              </a:lnSpc>
              <a:buNone/>
              <a:defRPr sz="1333" b="0" spc="0">
                <a:solidFill>
                  <a:srgbClr val="5C655C"/>
                </a:solidFill>
                <a:latin typeface="Noto Sans"/>
              </a:defRPr>
            </a:lvl1pPr>
          </a:lstStyle>
          <a:p>
            <a:r>
              <a:rPr lang="en-US" dirty="0"/>
              <a:t>A sentence about it.</a:t>
            </a:r>
          </a:p>
        </p:txBody>
      </p:sp>
      <p:sp>
        <p:nvSpPr>
          <p:cNvPr id="10" name="Panel"/>
          <p:cNvSpPr/>
          <p:nvPr/>
        </p:nvSpPr>
        <p:spPr>
          <a:xfrm>
            <a:off x="4376917" y="1670300"/>
            <a:ext cx="3432039" cy="1883659"/>
          </a:xfrm>
          <a:prstGeom prst="roundRect">
            <a:avLst>
              <a:gd name="adj" fmla="val 4000"/>
            </a:avLst>
          </a:prstGeom>
          <a:solidFill>
            <a:srgbClr val="F1F4F1"/>
          </a:solidFill>
          <a:ln>
            <a:noFill/>
          </a:ln>
        </p:spPr>
        <p:txBody>
          <a:bodyPr/>
          <a:lstStyle/>
          <a:p/>
        </p:txBody>
      </p:sp>
      <p:sp>
        <p:nvSpPr>
          <p:cNvPr id="11" name="Brand rule 11"/>
          <p:cNvSpPr/>
          <p:nvPr/>
        </p:nvSpPr>
        <p:spPr>
          <a:xfrm>
            <a:off x="4376917" y="1670300"/>
            <a:ext cx="3432039" cy="12700"/>
          </a:xfrm>
          <a:prstGeom prst="rect">
            <a:avLst/>
          </a:prstGeom>
          <a:solidFill>
            <a:srgbClr val="CDD3CD"/>
          </a:solidFill>
          <a:ln>
            <a:noFill/>
          </a:ln>
        </p:spPr>
        <p:txBody>
          <a:bodyPr/>
          <a:lstStyle/>
          <a:p/>
        </p:txBody>
      </p:sp>
      <p:sp>
        <p:nvSpPr>
          <p:cNvPr id="12" name="Brand rule 12"/>
          <p:cNvSpPr/>
          <p:nvPr/>
        </p:nvSpPr>
        <p:spPr>
          <a:xfrm>
            <a:off x="4376917" y="3541259"/>
            <a:ext cx="3432039" cy="12700"/>
          </a:xfrm>
          <a:prstGeom prst="rect">
            <a:avLst/>
          </a:prstGeom>
          <a:solidFill>
            <a:srgbClr val="CDD3CD"/>
          </a:solidFill>
          <a:ln>
            <a:noFill/>
          </a:ln>
        </p:spPr>
        <p:txBody>
          <a:bodyPr/>
          <a:lstStyle/>
          <a:p/>
        </p:txBody>
      </p:sp>
      <p:sp>
        <p:nvSpPr>
          <p:cNvPr id="13" name="Brand rule 13"/>
          <p:cNvSpPr/>
          <p:nvPr/>
        </p:nvSpPr>
        <p:spPr>
          <a:xfrm>
            <a:off x="7796256" y="1670300"/>
            <a:ext cx="12700" cy="1883659"/>
          </a:xfrm>
          <a:prstGeom prst="rect">
            <a:avLst/>
          </a:prstGeom>
          <a:solidFill>
            <a:srgbClr val="CDD3CD"/>
          </a:solidFill>
          <a:ln>
            <a:noFill/>
          </a:ln>
        </p:spPr>
        <p:txBody>
          <a:bodyPr/>
          <a:lstStyle/>
          <a:p/>
        </p:txBody>
      </p:sp>
      <p:sp>
        <p:nvSpPr>
          <p:cNvPr id="14" name="Brand rule 14"/>
          <p:cNvSpPr/>
          <p:nvPr/>
        </p:nvSpPr>
        <p:spPr>
          <a:xfrm>
            <a:off x="4376917" y="1670300"/>
            <a:ext cx="12700" cy="1883659"/>
          </a:xfrm>
          <a:prstGeom prst="rect">
            <a:avLst/>
          </a:prstGeom>
          <a:solidFill>
            <a:srgbClr val="CDD3CD"/>
          </a:solidFill>
          <a:ln>
            <a:noFill/>
          </a:ln>
        </p:spPr>
        <p:txBody>
          <a:bodyPr/>
          <a:lstStyle/>
          <a:p/>
        </p:txBody>
      </p:sp>
      <p:sp>
        <p:nvSpPr>
          <p:cNvPr id="15" name="body3"/>
          <p:cNvSpPr>
            <a:spLocks noGrp="1"/>
          </p:cNvSpPr>
          <p:nvPr>
            <p:ph type="body" idx="3"/>
          </p:nvPr>
        </p:nvSpPr>
        <p:spPr>
          <a:xfrm>
            <a:off x="4663428" y="2005579"/>
            <a:ext cx="2859017" cy="548639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10000"/>
              </a:lnSpc>
              <a:buNone/>
              <a:defRPr sz="1799" b="0" spc="-24">
                <a:solidFill>
                  <a:srgbClr val="0B0E0C"/>
                </a:solidFill>
                <a:latin typeface="Open Sans ExtraBold"/>
              </a:defRPr>
            </a:lvl1pPr>
          </a:lstStyle>
          <a:p>
            <a:r>
              <a:rPr lang="en-US" dirty="0"/>
              <a:t>Card title</a:t>
            </a:r>
          </a:p>
        </p:txBody>
      </p:sp>
      <p:sp>
        <p:nvSpPr>
          <p:cNvPr id="16" name="body4"/>
          <p:cNvSpPr>
            <a:spLocks noGrp="1"/>
          </p:cNvSpPr>
          <p:nvPr>
            <p:ph type="body" idx="4"/>
          </p:nvPr>
        </p:nvSpPr>
        <p:spPr>
          <a:xfrm>
            <a:off x="4663428" y="2645657"/>
            <a:ext cx="2859017" cy="731518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30000"/>
              </a:lnSpc>
              <a:buNone/>
              <a:defRPr sz="1333" b="0" spc="0">
                <a:solidFill>
                  <a:srgbClr val="5C655C"/>
                </a:solidFill>
                <a:latin typeface="Noto Sans"/>
              </a:defRPr>
            </a:lvl1pPr>
          </a:lstStyle>
          <a:p>
            <a:r>
              <a:rPr lang="en-US" dirty="0"/>
              <a:t>A sentence about it.</a:t>
            </a:r>
          </a:p>
        </p:txBody>
      </p:sp>
      <p:sp>
        <p:nvSpPr>
          <p:cNvPr id="17" name="Panel"/>
          <p:cNvSpPr/>
          <p:nvPr/>
        </p:nvSpPr>
        <p:spPr>
          <a:xfrm>
            <a:off x="8095468" y="1670300"/>
            <a:ext cx="3432039" cy="1883659"/>
          </a:xfrm>
          <a:prstGeom prst="roundRect">
            <a:avLst>
              <a:gd name="adj" fmla="val 4000"/>
            </a:avLst>
          </a:prstGeom>
          <a:solidFill>
            <a:srgbClr val="F1F4F1"/>
          </a:solidFill>
          <a:ln>
            <a:noFill/>
          </a:ln>
        </p:spPr>
        <p:txBody>
          <a:bodyPr/>
          <a:lstStyle/>
          <a:p/>
        </p:txBody>
      </p:sp>
      <p:sp>
        <p:nvSpPr>
          <p:cNvPr id="18" name="Brand rule 18"/>
          <p:cNvSpPr/>
          <p:nvPr/>
        </p:nvSpPr>
        <p:spPr>
          <a:xfrm>
            <a:off x="8095468" y="1670300"/>
            <a:ext cx="3432039" cy="12700"/>
          </a:xfrm>
          <a:prstGeom prst="rect">
            <a:avLst/>
          </a:prstGeom>
          <a:solidFill>
            <a:srgbClr val="CDD3CD"/>
          </a:solidFill>
          <a:ln>
            <a:noFill/>
          </a:ln>
        </p:spPr>
        <p:txBody>
          <a:bodyPr/>
          <a:lstStyle/>
          <a:p/>
        </p:txBody>
      </p:sp>
      <p:sp>
        <p:nvSpPr>
          <p:cNvPr id="19" name="Brand rule 19"/>
          <p:cNvSpPr/>
          <p:nvPr/>
        </p:nvSpPr>
        <p:spPr>
          <a:xfrm>
            <a:off x="8095468" y="3541259"/>
            <a:ext cx="3432039" cy="12700"/>
          </a:xfrm>
          <a:prstGeom prst="rect">
            <a:avLst/>
          </a:prstGeom>
          <a:solidFill>
            <a:srgbClr val="CDD3CD"/>
          </a:solidFill>
          <a:ln>
            <a:noFill/>
          </a:ln>
        </p:spPr>
        <p:txBody>
          <a:bodyPr/>
          <a:lstStyle/>
          <a:p/>
        </p:txBody>
      </p:sp>
      <p:sp>
        <p:nvSpPr>
          <p:cNvPr id="20" name="Brand rule 20"/>
          <p:cNvSpPr/>
          <p:nvPr/>
        </p:nvSpPr>
        <p:spPr>
          <a:xfrm>
            <a:off x="11514807" y="1670300"/>
            <a:ext cx="12700" cy="1883659"/>
          </a:xfrm>
          <a:prstGeom prst="rect">
            <a:avLst/>
          </a:prstGeom>
          <a:solidFill>
            <a:srgbClr val="CDD3CD"/>
          </a:solidFill>
          <a:ln>
            <a:noFill/>
          </a:ln>
        </p:spPr>
        <p:txBody>
          <a:bodyPr/>
          <a:lstStyle/>
          <a:p/>
        </p:txBody>
      </p:sp>
      <p:sp>
        <p:nvSpPr>
          <p:cNvPr id="21" name="Brand rule 21"/>
          <p:cNvSpPr/>
          <p:nvPr/>
        </p:nvSpPr>
        <p:spPr>
          <a:xfrm>
            <a:off x="8095468" y="1670300"/>
            <a:ext cx="12700" cy="1883659"/>
          </a:xfrm>
          <a:prstGeom prst="rect">
            <a:avLst/>
          </a:prstGeom>
          <a:solidFill>
            <a:srgbClr val="CDD3CD"/>
          </a:solidFill>
          <a:ln>
            <a:noFill/>
          </a:ln>
        </p:spPr>
        <p:txBody>
          <a:bodyPr/>
          <a:lstStyle/>
          <a:p/>
        </p:txBody>
      </p:sp>
      <p:sp>
        <p:nvSpPr>
          <p:cNvPr id="22" name="body5"/>
          <p:cNvSpPr>
            <a:spLocks noGrp="1"/>
          </p:cNvSpPr>
          <p:nvPr>
            <p:ph type="body" idx="5"/>
          </p:nvPr>
        </p:nvSpPr>
        <p:spPr>
          <a:xfrm>
            <a:off x="8381979" y="2005579"/>
            <a:ext cx="2859017" cy="548639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10000"/>
              </a:lnSpc>
              <a:buNone/>
              <a:defRPr sz="1799" b="0" spc="-24">
                <a:solidFill>
                  <a:srgbClr val="0B0E0C"/>
                </a:solidFill>
                <a:latin typeface="Open Sans ExtraBold"/>
              </a:defRPr>
            </a:lvl1pPr>
          </a:lstStyle>
          <a:p>
            <a:r>
              <a:rPr lang="en-US" dirty="0"/>
              <a:t>Card title</a:t>
            </a:r>
          </a:p>
        </p:txBody>
      </p:sp>
      <p:sp>
        <p:nvSpPr>
          <p:cNvPr id="23" name="body6"/>
          <p:cNvSpPr>
            <a:spLocks noGrp="1"/>
          </p:cNvSpPr>
          <p:nvPr>
            <p:ph type="body" idx="6"/>
          </p:nvPr>
        </p:nvSpPr>
        <p:spPr>
          <a:xfrm>
            <a:off x="8381979" y="2645657"/>
            <a:ext cx="2859017" cy="731518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30000"/>
              </a:lnSpc>
              <a:buNone/>
              <a:defRPr sz="1333" b="0" spc="0">
                <a:solidFill>
                  <a:srgbClr val="5C655C"/>
                </a:solidFill>
                <a:latin typeface="Noto Sans"/>
              </a:defRPr>
            </a:lvl1pPr>
          </a:lstStyle>
          <a:p>
            <a:r>
              <a:rPr lang="en-US" dirty="0"/>
              <a:t>A sentence about it.</a:t>
            </a:r>
          </a:p>
        </p:txBody>
      </p:sp>
      <p:sp>
        <p:nvSpPr>
          <p:cNvPr id="24" name="Panel"/>
          <p:cNvSpPr/>
          <p:nvPr/>
        </p:nvSpPr>
        <p:spPr>
          <a:xfrm>
            <a:off x="658366" y="3730743"/>
            <a:ext cx="3432039" cy="1883659"/>
          </a:xfrm>
          <a:prstGeom prst="roundRect">
            <a:avLst>
              <a:gd name="adj" fmla="val 4000"/>
            </a:avLst>
          </a:prstGeom>
          <a:solidFill>
            <a:srgbClr val="F1F4F1"/>
          </a:solidFill>
          <a:ln>
            <a:noFill/>
          </a:ln>
        </p:spPr>
        <p:txBody>
          <a:bodyPr/>
          <a:lstStyle/>
          <a:p/>
        </p:txBody>
      </p:sp>
      <p:sp>
        <p:nvSpPr>
          <p:cNvPr id="25" name="Brand rule 25"/>
          <p:cNvSpPr/>
          <p:nvPr/>
        </p:nvSpPr>
        <p:spPr>
          <a:xfrm>
            <a:off x="658366" y="3730743"/>
            <a:ext cx="3432039" cy="12700"/>
          </a:xfrm>
          <a:prstGeom prst="rect">
            <a:avLst/>
          </a:prstGeom>
          <a:solidFill>
            <a:srgbClr val="CDD3CD"/>
          </a:solidFill>
          <a:ln>
            <a:noFill/>
          </a:ln>
        </p:spPr>
        <p:txBody>
          <a:bodyPr/>
          <a:lstStyle/>
          <a:p/>
        </p:txBody>
      </p:sp>
      <p:sp>
        <p:nvSpPr>
          <p:cNvPr id="26" name="Brand rule 26"/>
          <p:cNvSpPr/>
          <p:nvPr/>
        </p:nvSpPr>
        <p:spPr>
          <a:xfrm>
            <a:off x="658366" y="5601702"/>
            <a:ext cx="3432039" cy="12700"/>
          </a:xfrm>
          <a:prstGeom prst="rect">
            <a:avLst/>
          </a:prstGeom>
          <a:solidFill>
            <a:srgbClr val="CDD3CD"/>
          </a:solidFill>
          <a:ln>
            <a:noFill/>
          </a:ln>
        </p:spPr>
        <p:txBody>
          <a:bodyPr/>
          <a:lstStyle/>
          <a:p/>
        </p:txBody>
      </p:sp>
      <p:sp>
        <p:nvSpPr>
          <p:cNvPr id="27" name="Brand rule 27"/>
          <p:cNvSpPr/>
          <p:nvPr/>
        </p:nvSpPr>
        <p:spPr>
          <a:xfrm>
            <a:off x="4077706" y="3730743"/>
            <a:ext cx="12700" cy="1883659"/>
          </a:xfrm>
          <a:prstGeom prst="rect">
            <a:avLst/>
          </a:prstGeom>
          <a:solidFill>
            <a:srgbClr val="CDD3CD"/>
          </a:solidFill>
          <a:ln>
            <a:noFill/>
          </a:ln>
        </p:spPr>
        <p:txBody>
          <a:bodyPr/>
          <a:lstStyle/>
          <a:p/>
        </p:txBody>
      </p:sp>
      <p:sp>
        <p:nvSpPr>
          <p:cNvPr id="28" name="Brand rule 28"/>
          <p:cNvSpPr/>
          <p:nvPr/>
        </p:nvSpPr>
        <p:spPr>
          <a:xfrm>
            <a:off x="658366" y="3730743"/>
            <a:ext cx="12700" cy="1883659"/>
          </a:xfrm>
          <a:prstGeom prst="rect">
            <a:avLst/>
          </a:prstGeom>
          <a:solidFill>
            <a:srgbClr val="CDD3CD"/>
          </a:solidFill>
          <a:ln>
            <a:noFill/>
          </a:ln>
        </p:spPr>
        <p:txBody>
          <a:bodyPr/>
          <a:lstStyle/>
          <a:p/>
        </p:txBody>
      </p:sp>
      <p:sp>
        <p:nvSpPr>
          <p:cNvPr id="29" name="body7"/>
          <p:cNvSpPr>
            <a:spLocks noGrp="1"/>
          </p:cNvSpPr>
          <p:nvPr>
            <p:ph type="body" idx="7"/>
          </p:nvPr>
        </p:nvSpPr>
        <p:spPr>
          <a:xfrm>
            <a:off x="944878" y="4066022"/>
            <a:ext cx="2859017" cy="548639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10000"/>
              </a:lnSpc>
              <a:buNone/>
              <a:defRPr sz="1799" b="0" spc="-24">
                <a:solidFill>
                  <a:srgbClr val="0B0E0C"/>
                </a:solidFill>
                <a:latin typeface="Open Sans ExtraBold"/>
              </a:defRPr>
            </a:lvl1pPr>
          </a:lstStyle>
          <a:p>
            <a:r>
              <a:rPr lang="en-US" dirty="0"/>
              <a:t>Card title</a:t>
            </a:r>
          </a:p>
        </p:txBody>
      </p:sp>
      <p:sp>
        <p:nvSpPr>
          <p:cNvPr id="30" name="body8"/>
          <p:cNvSpPr>
            <a:spLocks noGrp="1"/>
          </p:cNvSpPr>
          <p:nvPr>
            <p:ph type="body" idx="8"/>
          </p:nvPr>
        </p:nvSpPr>
        <p:spPr>
          <a:xfrm>
            <a:off x="944878" y="4706100"/>
            <a:ext cx="2859017" cy="731518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30000"/>
              </a:lnSpc>
              <a:buNone/>
              <a:defRPr sz="1333" b="0" spc="0">
                <a:solidFill>
                  <a:srgbClr val="5C655C"/>
                </a:solidFill>
                <a:latin typeface="Noto Sans"/>
              </a:defRPr>
            </a:lvl1pPr>
          </a:lstStyle>
          <a:p>
            <a:r>
              <a:rPr lang="en-US" dirty="0"/>
              <a:t>A sentence about it.</a:t>
            </a:r>
          </a:p>
        </p:txBody>
      </p:sp>
      <p:sp>
        <p:nvSpPr>
          <p:cNvPr id="31" name="Panel"/>
          <p:cNvSpPr/>
          <p:nvPr/>
        </p:nvSpPr>
        <p:spPr>
          <a:xfrm>
            <a:off x="4376917" y="3730743"/>
            <a:ext cx="3432039" cy="1883659"/>
          </a:xfrm>
          <a:prstGeom prst="roundRect">
            <a:avLst>
              <a:gd name="adj" fmla="val 4000"/>
            </a:avLst>
          </a:prstGeom>
          <a:solidFill>
            <a:srgbClr val="F1F4F1"/>
          </a:solidFill>
          <a:ln>
            <a:noFill/>
          </a:ln>
        </p:spPr>
        <p:txBody>
          <a:bodyPr/>
          <a:lstStyle/>
          <a:p/>
        </p:txBody>
      </p:sp>
      <p:sp>
        <p:nvSpPr>
          <p:cNvPr id="32" name="Brand rule 32"/>
          <p:cNvSpPr/>
          <p:nvPr/>
        </p:nvSpPr>
        <p:spPr>
          <a:xfrm>
            <a:off x="4376917" y="3730743"/>
            <a:ext cx="3432039" cy="12700"/>
          </a:xfrm>
          <a:prstGeom prst="rect">
            <a:avLst/>
          </a:prstGeom>
          <a:solidFill>
            <a:srgbClr val="CDD3CD"/>
          </a:solidFill>
          <a:ln>
            <a:noFill/>
          </a:ln>
        </p:spPr>
        <p:txBody>
          <a:bodyPr/>
          <a:lstStyle/>
          <a:p/>
        </p:txBody>
      </p:sp>
      <p:sp>
        <p:nvSpPr>
          <p:cNvPr id="33" name="Brand rule 33"/>
          <p:cNvSpPr/>
          <p:nvPr/>
        </p:nvSpPr>
        <p:spPr>
          <a:xfrm>
            <a:off x="4376917" y="5601702"/>
            <a:ext cx="3432039" cy="12700"/>
          </a:xfrm>
          <a:prstGeom prst="rect">
            <a:avLst/>
          </a:prstGeom>
          <a:solidFill>
            <a:srgbClr val="CDD3CD"/>
          </a:solidFill>
          <a:ln>
            <a:noFill/>
          </a:ln>
        </p:spPr>
        <p:txBody>
          <a:bodyPr/>
          <a:lstStyle/>
          <a:p/>
        </p:txBody>
      </p:sp>
      <p:sp>
        <p:nvSpPr>
          <p:cNvPr id="34" name="Brand rule 34"/>
          <p:cNvSpPr/>
          <p:nvPr/>
        </p:nvSpPr>
        <p:spPr>
          <a:xfrm>
            <a:off x="7796256" y="3730743"/>
            <a:ext cx="12700" cy="1883659"/>
          </a:xfrm>
          <a:prstGeom prst="rect">
            <a:avLst/>
          </a:prstGeom>
          <a:solidFill>
            <a:srgbClr val="CDD3CD"/>
          </a:solidFill>
          <a:ln>
            <a:noFill/>
          </a:ln>
        </p:spPr>
        <p:txBody>
          <a:bodyPr/>
          <a:lstStyle/>
          <a:p/>
        </p:txBody>
      </p:sp>
      <p:sp>
        <p:nvSpPr>
          <p:cNvPr id="35" name="Brand rule 35"/>
          <p:cNvSpPr/>
          <p:nvPr/>
        </p:nvSpPr>
        <p:spPr>
          <a:xfrm>
            <a:off x="4376917" y="3730743"/>
            <a:ext cx="12700" cy="1883659"/>
          </a:xfrm>
          <a:prstGeom prst="rect">
            <a:avLst/>
          </a:prstGeom>
          <a:solidFill>
            <a:srgbClr val="CDD3CD"/>
          </a:solidFill>
          <a:ln>
            <a:noFill/>
          </a:ln>
        </p:spPr>
        <p:txBody>
          <a:bodyPr/>
          <a:lstStyle/>
          <a:p/>
        </p:txBody>
      </p:sp>
      <p:sp>
        <p:nvSpPr>
          <p:cNvPr id="36" name="body9"/>
          <p:cNvSpPr>
            <a:spLocks noGrp="1"/>
          </p:cNvSpPr>
          <p:nvPr>
            <p:ph type="body" idx="9"/>
          </p:nvPr>
        </p:nvSpPr>
        <p:spPr>
          <a:xfrm>
            <a:off x="4663428" y="4066022"/>
            <a:ext cx="2859017" cy="548639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10000"/>
              </a:lnSpc>
              <a:buNone/>
              <a:defRPr sz="1799" b="0" spc="-24">
                <a:solidFill>
                  <a:srgbClr val="0B0E0C"/>
                </a:solidFill>
                <a:latin typeface="Open Sans ExtraBold"/>
              </a:defRPr>
            </a:lvl1pPr>
          </a:lstStyle>
          <a:p>
            <a:r>
              <a:rPr lang="en-US" dirty="0"/>
              <a:t>Card title</a:t>
            </a:r>
          </a:p>
        </p:txBody>
      </p:sp>
      <p:sp>
        <p:nvSpPr>
          <p:cNvPr id="37" name="body10"/>
          <p:cNvSpPr>
            <a:spLocks noGrp="1"/>
          </p:cNvSpPr>
          <p:nvPr>
            <p:ph type="body" idx="10"/>
          </p:nvPr>
        </p:nvSpPr>
        <p:spPr>
          <a:xfrm>
            <a:off x="4663428" y="4706100"/>
            <a:ext cx="2859017" cy="731518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30000"/>
              </a:lnSpc>
              <a:buNone/>
              <a:defRPr sz="1333" b="0" spc="0">
                <a:solidFill>
                  <a:srgbClr val="5C655C"/>
                </a:solidFill>
                <a:latin typeface="Noto Sans"/>
              </a:defRPr>
            </a:lvl1pPr>
          </a:lstStyle>
          <a:p>
            <a:r>
              <a:rPr lang="en-US" dirty="0"/>
              <a:t>A sentence about it.</a:t>
            </a:r>
          </a:p>
        </p:txBody>
      </p:sp>
      <p:sp>
        <p:nvSpPr>
          <p:cNvPr id="38" name="Panel"/>
          <p:cNvSpPr/>
          <p:nvPr/>
        </p:nvSpPr>
        <p:spPr>
          <a:xfrm>
            <a:off x="8095468" y="3730743"/>
            <a:ext cx="3432039" cy="1883659"/>
          </a:xfrm>
          <a:prstGeom prst="roundRect">
            <a:avLst>
              <a:gd name="adj" fmla="val 4000"/>
            </a:avLst>
          </a:prstGeom>
          <a:solidFill>
            <a:srgbClr val="F1F4F1"/>
          </a:solidFill>
          <a:ln>
            <a:noFill/>
          </a:ln>
        </p:spPr>
        <p:txBody>
          <a:bodyPr/>
          <a:lstStyle/>
          <a:p/>
        </p:txBody>
      </p:sp>
      <p:sp>
        <p:nvSpPr>
          <p:cNvPr id="39" name="Brand rule 39"/>
          <p:cNvSpPr/>
          <p:nvPr/>
        </p:nvSpPr>
        <p:spPr>
          <a:xfrm>
            <a:off x="8095468" y="3730743"/>
            <a:ext cx="3432039" cy="12700"/>
          </a:xfrm>
          <a:prstGeom prst="rect">
            <a:avLst/>
          </a:prstGeom>
          <a:solidFill>
            <a:srgbClr val="CDD3CD"/>
          </a:solidFill>
          <a:ln>
            <a:noFill/>
          </a:ln>
        </p:spPr>
        <p:txBody>
          <a:bodyPr/>
          <a:lstStyle/>
          <a:p/>
        </p:txBody>
      </p:sp>
      <p:sp>
        <p:nvSpPr>
          <p:cNvPr id="40" name="Brand rule 40"/>
          <p:cNvSpPr/>
          <p:nvPr/>
        </p:nvSpPr>
        <p:spPr>
          <a:xfrm>
            <a:off x="8095468" y="5601702"/>
            <a:ext cx="3432039" cy="12700"/>
          </a:xfrm>
          <a:prstGeom prst="rect">
            <a:avLst/>
          </a:prstGeom>
          <a:solidFill>
            <a:srgbClr val="CDD3CD"/>
          </a:solidFill>
          <a:ln>
            <a:noFill/>
          </a:ln>
        </p:spPr>
        <p:txBody>
          <a:bodyPr/>
          <a:lstStyle/>
          <a:p/>
        </p:txBody>
      </p:sp>
      <p:sp>
        <p:nvSpPr>
          <p:cNvPr id="41" name="Brand rule 41"/>
          <p:cNvSpPr/>
          <p:nvPr/>
        </p:nvSpPr>
        <p:spPr>
          <a:xfrm>
            <a:off x="11514807" y="3730743"/>
            <a:ext cx="12700" cy="1883659"/>
          </a:xfrm>
          <a:prstGeom prst="rect">
            <a:avLst/>
          </a:prstGeom>
          <a:solidFill>
            <a:srgbClr val="CDD3CD"/>
          </a:solidFill>
          <a:ln>
            <a:noFill/>
          </a:ln>
        </p:spPr>
        <p:txBody>
          <a:bodyPr/>
          <a:lstStyle/>
          <a:p/>
        </p:txBody>
      </p:sp>
      <p:sp>
        <p:nvSpPr>
          <p:cNvPr id="42" name="Brand rule 42"/>
          <p:cNvSpPr/>
          <p:nvPr/>
        </p:nvSpPr>
        <p:spPr>
          <a:xfrm>
            <a:off x="8095468" y="3730743"/>
            <a:ext cx="36576" cy="1883659"/>
          </a:xfrm>
          <a:prstGeom prst="rect">
            <a:avLst/>
          </a:prstGeom>
          <a:solidFill>
            <a:srgbClr val="2A8009"/>
          </a:solidFill>
          <a:ln>
            <a:noFill/>
          </a:ln>
        </p:spPr>
        <p:txBody>
          <a:bodyPr/>
          <a:lstStyle/>
          <a:p/>
        </p:txBody>
      </p:sp>
      <p:sp>
        <p:nvSpPr>
          <p:cNvPr id="43" name="body11"/>
          <p:cNvSpPr>
            <a:spLocks noGrp="1"/>
          </p:cNvSpPr>
          <p:nvPr>
            <p:ph type="body" idx="11"/>
          </p:nvPr>
        </p:nvSpPr>
        <p:spPr>
          <a:xfrm>
            <a:off x="8381979" y="4066022"/>
            <a:ext cx="2859017" cy="548639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10000"/>
              </a:lnSpc>
              <a:buNone/>
              <a:defRPr sz="1799" b="0" spc="-24">
                <a:solidFill>
                  <a:srgbClr val="0B0E0C"/>
                </a:solidFill>
                <a:latin typeface="Open Sans ExtraBold"/>
              </a:defRPr>
            </a:lvl1pPr>
          </a:lstStyle>
          <a:p>
            <a:r>
              <a:rPr lang="en-US" dirty="0"/>
              <a:t>Card title</a:t>
            </a:r>
          </a:p>
        </p:txBody>
      </p:sp>
      <p:sp>
        <p:nvSpPr>
          <p:cNvPr id="44" name="body12"/>
          <p:cNvSpPr>
            <a:spLocks noGrp="1"/>
          </p:cNvSpPr>
          <p:nvPr>
            <p:ph type="body" idx="12"/>
          </p:nvPr>
        </p:nvSpPr>
        <p:spPr>
          <a:xfrm>
            <a:off x="8381979" y="4706100"/>
            <a:ext cx="2859017" cy="731518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30000"/>
              </a:lnSpc>
              <a:buNone/>
              <a:defRPr sz="1333" b="0" spc="0">
                <a:solidFill>
                  <a:srgbClr val="5C655C"/>
                </a:solidFill>
                <a:latin typeface="Noto Sans"/>
              </a:defRPr>
            </a:lvl1pPr>
          </a:lstStyle>
          <a:p>
            <a:r>
              <a:rPr lang="en-US" dirty="0"/>
              <a:t>A sentence about it.</a:t>
            </a:r>
          </a:p>
        </p:txBody>
      </p:sp>
      <p:sp>
        <p:nvSpPr>
          <p:cNvPr id="45" name="body13"/>
          <p:cNvSpPr>
            <a:spLocks noGrp="1"/>
          </p:cNvSpPr>
          <p:nvPr>
            <p:ph type="body" idx="13"/>
          </p:nvPr>
        </p:nvSpPr>
        <p:spPr>
          <a:xfrm>
            <a:off x="658366" y="5821665"/>
            <a:ext cx="10869141" cy="268223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00000"/>
              </a:lnSpc>
              <a:buNone/>
              <a:defRPr sz="1199" b="0" spc="150" cap="all">
                <a:solidFill>
                  <a:srgbClr val="2A8009"/>
                </a:solidFill>
                <a:latin typeface="JetBrains Mono"/>
              </a:defRPr>
            </a:lvl1pPr>
          </a:lstStyle>
          <a:p>
            <a:r>
              <a:rPr lang="en-US" dirty="0"/>
              <a:t>A closing note under the grid.</a:t>
            </a:r>
          </a:p>
        </p:txBody>
      </p:sp>
      <p:sp>
        <p:nvSpPr>
          <p:cNvPr id="46" name="Brand rule 46"/>
          <p:cNvSpPr/>
          <p:nvPr/>
        </p:nvSpPr>
        <p:spPr>
          <a:xfrm>
            <a:off x="658366" y="6248384"/>
            <a:ext cx="10869141" cy="12700"/>
          </a:xfrm>
          <a:prstGeom prst="rect">
            <a:avLst/>
          </a:prstGeom>
          <a:solidFill>
            <a:srgbClr val="CDD3CD"/>
          </a:solidFill>
          <a:ln>
            <a:noFill/>
          </a:ln>
        </p:spPr>
        <p:txBody>
          <a:bodyPr/>
          <a:lstStyle/>
          <a:p/>
        </p:txBody>
      </p:sp>
      <p:sp>
        <p:nvSpPr>
          <p:cNvPr id="47" name="ftr14"/>
          <p:cNvSpPr>
            <a:spLocks noGrp="1"/>
          </p:cNvSpPr>
          <p:nvPr>
            <p:ph type="ftr" idx="14"/>
          </p:nvPr>
        </p:nvSpPr>
        <p:spPr>
          <a:xfrm>
            <a:off x="658366" y="6394688"/>
            <a:ext cx="4876788" cy="225551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00000"/>
              </a:lnSpc>
              <a:buNone/>
              <a:defRPr sz="1199" b="0" spc="60">
                <a:solidFill>
                  <a:srgbClr val="5C655C"/>
                </a:solidFill>
                <a:latin typeface="JetBrains Mono"/>
              </a:defRPr>
            </a:lvl1pPr>
          </a:lstStyle>
          <a:p>
            <a:r>
              <a:rPr lang="en-US" dirty="0"/>
              <a:t>Team 86</a:t>
            </a:r>
          </a:p>
        </p:txBody>
      </p:sp>
      <p:sp>
        <p:nvSpPr>
          <p:cNvPr id="48" name="Slide number"/>
          <p:cNvSpPr>
            <a:spLocks noGrp="1"/>
          </p:cNvSpPr>
          <p:nvPr>
            <p:ph type="sldNum" idx="15"/>
          </p:nvPr>
        </p:nvSpPr>
        <p:spPr>
          <a:xfrm>
            <a:off x="10795989" y="6394688"/>
            <a:ext cx="731518" cy="225551"/>
          </a:xfrm>
          <a:prstGeom prst="rect">
            <a:avLst/>
          </a:prstGeom>
        </p:spPr>
        <p:txBody>
          <a:bodyPr lIns="0" tIns="0" rIns="0" bIns="0" anchor="ctr"/>
          <a:lstStyle>
            <a:lvl1pPr algn="r">
              <a:defRPr sz="1199" spc="60">
                <a:solidFill>
                  <a:srgbClr val="5C655C"/>
                </a:solidFill>
                <a:latin typeface="JetBrains Mono"/>
              </a:defRPr>
            </a:lvl1pPr>
          </a:lstStyle>
          <a:p>
            <a:fld id="{B7B2E1F4-8A6C-4E5D-9C21-0D3F6A9E2B84}" type="slidenum">
              <a:rPr lang="en-US"/>
              <a:t>2</a:t>
            </a:fld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Sp="0">
  <p:cSld name="People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/>
          </p:nvPr>
        </p:nvSpPr>
        <p:spPr>
          <a:xfrm>
            <a:off x="658366" y="871726"/>
            <a:ext cx="10869141" cy="518159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05000"/>
              </a:lnSpc>
              <a:buNone/>
              <a:defRPr sz="3799" b="0" spc="-49">
                <a:solidFill>
                  <a:srgbClr val="0B0E0C"/>
                </a:solidFill>
                <a:latin typeface="Open Sans ExtraBold"/>
              </a:defRPr>
            </a:lvl1pPr>
          </a:lstStyle>
          <a:p>
            <a:r>
              <a:rPr lang="en-US" dirty="0"/>
              <a:t>Slide title</a:t>
            </a:r>
          </a:p>
        </p:txBody>
      </p:sp>
      <p:sp>
        <p:nvSpPr>
          <p:cNvPr id="3" name="Panel"/>
          <p:cNvSpPr/>
          <p:nvPr/>
        </p:nvSpPr>
        <p:spPr>
          <a:xfrm>
            <a:off x="658366" y="1670300"/>
            <a:ext cx="2584698" cy="1883659"/>
          </a:xfrm>
          <a:prstGeom prst="roundRect">
            <a:avLst>
              <a:gd name="adj" fmla="val 4000"/>
            </a:avLst>
          </a:prstGeom>
          <a:solidFill>
            <a:srgbClr val="F1F4F1"/>
          </a:solidFill>
          <a:ln>
            <a:noFill/>
          </a:ln>
        </p:spPr>
        <p:txBody>
          <a:bodyPr/>
          <a:lstStyle/>
          <a:p/>
        </p:txBody>
      </p:sp>
      <p:sp>
        <p:nvSpPr>
          <p:cNvPr id="4" name="Brand rule 4"/>
          <p:cNvSpPr/>
          <p:nvPr/>
        </p:nvSpPr>
        <p:spPr>
          <a:xfrm>
            <a:off x="658366" y="1670300"/>
            <a:ext cx="2584698" cy="12700"/>
          </a:xfrm>
          <a:prstGeom prst="rect">
            <a:avLst/>
          </a:prstGeom>
          <a:solidFill>
            <a:srgbClr val="CDD3CD"/>
          </a:solidFill>
          <a:ln>
            <a:noFill/>
          </a:ln>
        </p:spPr>
        <p:txBody>
          <a:bodyPr/>
          <a:lstStyle/>
          <a:p/>
        </p:txBody>
      </p:sp>
      <p:sp>
        <p:nvSpPr>
          <p:cNvPr id="5" name="Brand rule 5"/>
          <p:cNvSpPr/>
          <p:nvPr/>
        </p:nvSpPr>
        <p:spPr>
          <a:xfrm>
            <a:off x="658366" y="3541259"/>
            <a:ext cx="2584698" cy="12700"/>
          </a:xfrm>
          <a:prstGeom prst="rect">
            <a:avLst/>
          </a:prstGeom>
          <a:solidFill>
            <a:srgbClr val="CDD3CD"/>
          </a:solidFill>
          <a:ln>
            <a:noFill/>
          </a:ln>
        </p:spPr>
        <p:txBody>
          <a:bodyPr/>
          <a:lstStyle/>
          <a:p/>
        </p:txBody>
      </p:sp>
      <p:sp>
        <p:nvSpPr>
          <p:cNvPr id="6" name="Brand rule 6"/>
          <p:cNvSpPr/>
          <p:nvPr/>
        </p:nvSpPr>
        <p:spPr>
          <a:xfrm>
            <a:off x="3230364" y="1670300"/>
            <a:ext cx="12700" cy="1883659"/>
          </a:xfrm>
          <a:prstGeom prst="rect">
            <a:avLst/>
          </a:prstGeom>
          <a:solidFill>
            <a:srgbClr val="CDD3CD"/>
          </a:solidFill>
          <a:ln>
            <a:noFill/>
          </a:ln>
        </p:spPr>
        <p:txBody>
          <a:bodyPr/>
          <a:lstStyle/>
          <a:p/>
        </p:txBody>
      </p:sp>
      <p:sp>
        <p:nvSpPr>
          <p:cNvPr id="7" name="Brand rule 7"/>
          <p:cNvSpPr/>
          <p:nvPr/>
        </p:nvSpPr>
        <p:spPr>
          <a:xfrm>
            <a:off x="658366" y="1670300"/>
            <a:ext cx="12700" cy="1883659"/>
          </a:xfrm>
          <a:prstGeom prst="rect">
            <a:avLst/>
          </a:prstGeom>
          <a:solidFill>
            <a:srgbClr val="CDD3CD"/>
          </a:solidFill>
          <a:ln>
            <a:noFill/>
          </a:ln>
        </p:spPr>
        <p:txBody>
          <a:bodyPr/>
          <a:lstStyle/>
          <a:p/>
        </p:txBody>
      </p:sp>
      <p:sp>
        <p:nvSpPr>
          <p:cNvPr id="8" name="Avatar 8"/>
          <p:cNvSpPr/>
          <p:nvPr/>
        </p:nvSpPr>
        <p:spPr>
          <a:xfrm>
            <a:off x="871726" y="1865371"/>
            <a:ext cx="609598" cy="609598"/>
          </a:xfrm>
          <a:prstGeom prst="ellipse">
            <a:avLst/>
          </a:prstGeom>
          <a:solidFill>
            <a:srgbClr val="FFFFFF"/>
          </a:solidFill>
          <a:ln w="12700">
            <a:solidFill>
              <a:srgbClr val="CDD3CD"/>
            </a:solidFill>
          </a:ln>
        </p:spPr>
        <p:txBody>
          <a:bodyPr/>
          <a:lstStyle/>
          <a:p/>
        </p:txBody>
      </p:sp>
      <p:sp>
        <p:nvSpPr>
          <p:cNvPr id="9" name="body1"/>
          <p:cNvSpPr>
            <a:spLocks noGrp="1"/>
          </p:cNvSpPr>
          <p:nvPr>
            <p:ph type="body" idx="1"/>
          </p:nvPr>
        </p:nvSpPr>
        <p:spPr>
          <a:xfrm>
            <a:off x="871726" y="2023867"/>
            <a:ext cx="609598" cy="292607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ctr">
              <a:lnSpc>
                <a:spcPct val="100000"/>
              </a:lnSpc>
              <a:buNone/>
              <a:defRPr sz="1399" b="0" spc="20">
                <a:solidFill>
                  <a:srgbClr val="2A8009"/>
                </a:solidFill>
                <a:latin typeface="JetBrains Mono"/>
              </a:defRPr>
            </a:lvl1pPr>
          </a:lstStyle>
          <a:p>
            <a:r>
              <a:rPr lang="en-US" dirty="0"/>
              <a:t>AB</a:t>
            </a:r>
          </a:p>
        </p:txBody>
      </p:sp>
      <p:sp>
        <p:nvSpPr>
          <p:cNvPr id="10" name="body2"/>
          <p:cNvSpPr>
            <a:spLocks noGrp="1"/>
          </p:cNvSpPr>
          <p:nvPr>
            <p:ph type="body" idx="2"/>
          </p:nvPr>
        </p:nvSpPr>
        <p:spPr>
          <a:xfrm>
            <a:off x="871726" y="2590794"/>
            <a:ext cx="2157979" cy="463295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10000"/>
              </a:lnSpc>
              <a:buNone/>
              <a:defRPr sz="1466" b="0" spc="-20">
                <a:solidFill>
                  <a:srgbClr val="0B0E0C"/>
                </a:solidFill>
                <a:latin typeface="Open Sans ExtraBold"/>
              </a:defRPr>
            </a:lvl1pPr>
          </a:lstStyle>
          <a:p>
            <a:r>
              <a:rPr lang="en-US" dirty="0"/>
              <a:t>Full name</a:t>
            </a:r>
          </a:p>
        </p:txBody>
      </p:sp>
      <p:sp>
        <p:nvSpPr>
          <p:cNvPr id="11" name="body3"/>
          <p:cNvSpPr>
            <a:spLocks noGrp="1"/>
          </p:cNvSpPr>
          <p:nvPr>
            <p:ph type="body" idx="3"/>
          </p:nvPr>
        </p:nvSpPr>
        <p:spPr>
          <a:xfrm>
            <a:off x="871726" y="3072376"/>
            <a:ext cx="2157979" cy="451103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30000"/>
              </a:lnSpc>
              <a:buNone/>
              <a:defRPr sz="1199" b="0" spc="0">
                <a:solidFill>
                  <a:srgbClr val="5C655C"/>
                </a:solidFill>
                <a:latin typeface="Noto Sans"/>
              </a:defRPr>
            </a:lvl1pPr>
          </a:lstStyle>
          <a:p>
            <a:r>
              <a:rPr lang="en-US" dirty="0"/>
              <a:t>Their role</a:t>
            </a:r>
          </a:p>
        </p:txBody>
      </p:sp>
      <p:sp>
        <p:nvSpPr>
          <p:cNvPr id="12" name="Panel"/>
          <p:cNvSpPr/>
          <p:nvPr/>
        </p:nvSpPr>
        <p:spPr>
          <a:xfrm>
            <a:off x="3419847" y="1670300"/>
            <a:ext cx="2584698" cy="1883659"/>
          </a:xfrm>
          <a:prstGeom prst="roundRect">
            <a:avLst>
              <a:gd name="adj" fmla="val 4000"/>
            </a:avLst>
          </a:prstGeom>
          <a:solidFill>
            <a:srgbClr val="F1F4F1"/>
          </a:solidFill>
          <a:ln>
            <a:noFill/>
          </a:ln>
        </p:spPr>
        <p:txBody>
          <a:bodyPr/>
          <a:lstStyle/>
          <a:p/>
        </p:txBody>
      </p:sp>
      <p:sp>
        <p:nvSpPr>
          <p:cNvPr id="13" name="Brand rule 13"/>
          <p:cNvSpPr/>
          <p:nvPr/>
        </p:nvSpPr>
        <p:spPr>
          <a:xfrm>
            <a:off x="3419847" y="1670300"/>
            <a:ext cx="2584698" cy="12700"/>
          </a:xfrm>
          <a:prstGeom prst="rect">
            <a:avLst/>
          </a:prstGeom>
          <a:solidFill>
            <a:srgbClr val="CDD3CD"/>
          </a:solidFill>
          <a:ln>
            <a:noFill/>
          </a:ln>
        </p:spPr>
        <p:txBody>
          <a:bodyPr/>
          <a:lstStyle/>
          <a:p/>
        </p:txBody>
      </p:sp>
      <p:sp>
        <p:nvSpPr>
          <p:cNvPr id="14" name="Brand rule 14"/>
          <p:cNvSpPr/>
          <p:nvPr/>
        </p:nvSpPr>
        <p:spPr>
          <a:xfrm>
            <a:off x="3419847" y="3541259"/>
            <a:ext cx="2584698" cy="12700"/>
          </a:xfrm>
          <a:prstGeom prst="rect">
            <a:avLst/>
          </a:prstGeom>
          <a:solidFill>
            <a:srgbClr val="CDD3CD"/>
          </a:solidFill>
          <a:ln>
            <a:noFill/>
          </a:ln>
        </p:spPr>
        <p:txBody>
          <a:bodyPr/>
          <a:lstStyle/>
          <a:p/>
        </p:txBody>
      </p:sp>
      <p:sp>
        <p:nvSpPr>
          <p:cNvPr id="15" name="Brand rule 15"/>
          <p:cNvSpPr/>
          <p:nvPr/>
        </p:nvSpPr>
        <p:spPr>
          <a:xfrm>
            <a:off x="5991845" y="1670300"/>
            <a:ext cx="12700" cy="1883659"/>
          </a:xfrm>
          <a:prstGeom prst="rect">
            <a:avLst/>
          </a:prstGeom>
          <a:solidFill>
            <a:srgbClr val="CDD3CD"/>
          </a:solidFill>
          <a:ln>
            <a:noFill/>
          </a:ln>
        </p:spPr>
        <p:txBody>
          <a:bodyPr/>
          <a:lstStyle/>
          <a:p/>
        </p:txBody>
      </p:sp>
      <p:sp>
        <p:nvSpPr>
          <p:cNvPr id="16" name="Brand rule 16"/>
          <p:cNvSpPr/>
          <p:nvPr/>
        </p:nvSpPr>
        <p:spPr>
          <a:xfrm>
            <a:off x="3419847" y="1670300"/>
            <a:ext cx="12700" cy="1883659"/>
          </a:xfrm>
          <a:prstGeom prst="rect">
            <a:avLst/>
          </a:prstGeom>
          <a:solidFill>
            <a:srgbClr val="CDD3CD"/>
          </a:solidFill>
          <a:ln>
            <a:noFill/>
          </a:ln>
        </p:spPr>
        <p:txBody>
          <a:bodyPr/>
          <a:lstStyle/>
          <a:p/>
        </p:txBody>
      </p:sp>
      <p:sp>
        <p:nvSpPr>
          <p:cNvPr id="17" name="Avatar 17"/>
          <p:cNvSpPr/>
          <p:nvPr/>
        </p:nvSpPr>
        <p:spPr>
          <a:xfrm>
            <a:off x="3633207" y="1865371"/>
            <a:ext cx="609598" cy="609598"/>
          </a:xfrm>
          <a:prstGeom prst="ellipse">
            <a:avLst/>
          </a:prstGeom>
          <a:solidFill>
            <a:srgbClr val="FFFFFF"/>
          </a:solidFill>
          <a:ln w="12700">
            <a:solidFill>
              <a:srgbClr val="CDD3CD"/>
            </a:solidFill>
          </a:ln>
        </p:spPr>
        <p:txBody>
          <a:bodyPr/>
          <a:lstStyle/>
          <a:p/>
        </p:txBody>
      </p:sp>
      <p:sp>
        <p:nvSpPr>
          <p:cNvPr id="18" name="body4"/>
          <p:cNvSpPr>
            <a:spLocks noGrp="1"/>
          </p:cNvSpPr>
          <p:nvPr>
            <p:ph type="body" idx="4"/>
          </p:nvPr>
        </p:nvSpPr>
        <p:spPr>
          <a:xfrm>
            <a:off x="3633207" y="2023867"/>
            <a:ext cx="609598" cy="292607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ctr">
              <a:lnSpc>
                <a:spcPct val="100000"/>
              </a:lnSpc>
              <a:buNone/>
              <a:defRPr sz="1399" b="0" spc="20">
                <a:solidFill>
                  <a:srgbClr val="2A8009"/>
                </a:solidFill>
                <a:latin typeface="JetBrains Mono"/>
              </a:defRPr>
            </a:lvl1pPr>
          </a:lstStyle>
          <a:p>
            <a:r>
              <a:rPr lang="en-US" dirty="0"/>
              <a:t>AB</a:t>
            </a:r>
          </a:p>
        </p:txBody>
      </p:sp>
      <p:sp>
        <p:nvSpPr>
          <p:cNvPr id="19" name="body5"/>
          <p:cNvSpPr>
            <a:spLocks noGrp="1"/>
          </p:cNvSpPr>
          <p:nvPr>
            <p:ph type="body" idx="5"/>
          </p:nvPr>
        </p:nvSpPr>
        <p:spPr>
          <a:xfrm>
            <a:off x="3633207" y="2590794"/>
            <a:ext cx="2157979" cy="463295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10000"/>
              </a:lnSpc>
              <a:buNone/>
              <a:defRPr sz="1466" b="0" spc="-20">
                <a:solidFill>
                  <a:srgbClr val="0B0E0C"/>
                </a:solidFill>
                <a:latin typeface="Open Sans ExtraBold"/>
              </a:defRPr>
            </a:lvl1pPr>
          </a:lstStyle>
          <a:p>
            <a:r>
              <a:rPr lang="en-US" dirty="0"/>
              <a:t>Full name</a:t>
            </a:r>
          </a:p>
        </p:txBody>
      </p:sp>
      <p:sp>
        <p:nvSpPr>
          <p:cNvPr id="20" name="body6"/>
          <p:cNvSpPr>
            <a:spLocks noGrp="1"/>
          </p:cNvSpPr>
          <p:nvPr>
            <p:ph type="body" idx="6"/>
          </p:nvPr>
        </p:nvSpPr>
        <p:spPr>
          <a:xfrm>
            <a:off x="3633207" y="3072376"/>
            <a:ext cx="2157979" cy="451103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30000"/>
              </a:lnSpc>
              <a:buNone/>
              <a:defRPr sz="1199" b="0" spc="0">
                <a:solidFill>
                  <a:srgbClr val="5C655C"/>
                </a:solidFill>
                <a:latin typeface="Noto Sans"/>
              </a:defRPr>
            </a:lvl1pPr>
          </a:lstStyle>
          <a:p>
            <a:r>
              <a:rPr lang="en-US" dirty="0"/>
              <a:t>Their role</a:t>
            </a:r>
          </a:p>
        </p:txBody>
      </p:sp>
      <p:sp>
        <p:nvSpPr>
          <p:cNvPr id="21" name="Panel"/>
          <p:cNvSpPr/>
          <p:nvPr/>
        </p:nvSpPr>
        <p:spPr>
          <a:xfrm>
            <a:off x="6181329" y="1670300"/>
            <a:ext cx="2584698" cy="1883659"/>
          </a:xfrm>
          <a:prstGeom prst="roundRect">
            <a:avLst>
              <a:gd name="adj" fmla="val 4000"/>
            </a:avLst>
          </a:prstGeom>
          <a:solidFill>
            <a:srgbClr val="F1F4F1"/>
          </a:solidFill>
          <a:ln>
            <a:noFill/>
          </a:ln>
        </p:spPr>
        <p:txBody>
          <a:bodyPr/>
          <a:lstStyle/>
          <a:p/>
        </p:txBody>
      </p:sp>
      <p:sp>
        <p:nvSpPr>
          <p:cNvPr id="22" name="Brand rule 22"/>
          <p:cNvSpPr/>
          <p:nvPr/>
        </p:nvSpPr>
        <p:spPr>
          <a:xfrm>
            <a:off x="6181329" y="1670300"/>
            <a:ext cx="2584698" cy="12700"/>
          </a:xfrm>
          <a:prstGeom prst="rect">
            <a:avLst/>
          </a:prstGeom>
          <a:solidFill>
            <a:srgbClr val="CDD3CD"/>
          </a:solidFill>
          <a:ln>
            <a:noFill/>
          </a:ln>
        </p:spPr>
        <p:txBody>
          <a:bodyPr/>
          <a:lstStyle/>
          <a:p/>
        </p:txBody>
      </p:sp>
      <p:sp>
        <p:nvSpPr>
          <p:cNvPr id="23" name="Brand rule 23"/>
          <p:cNvSpPr/>
          <p:nvPr/>
        </p:nvSpPr>
        <p:spPr>
          <a:xfrm>
            <a:off x="6181329" y="3541259"/>
            <a:ext cx="2584698" cy="12700"/>
          </a:xfrm>
          <a:prstGeom prst="rect">
            <a:avLst/>
          </a:prstGeom>
          <a:solidFill>
            <a:srgbClr val="CDD3CD"/>
          </a:solidFill>
          <a:ln>
            <a:noFill/>
          </a:ln>
        </p:spPr>
        <p:txBody>
          <a:bodyPr/>
          <a:lstStyle/>
          <a:p/>
        </p:txBody>
      </p:sp>
      <p:sp>
        <p:nvSpPr>
          <p:cNvPr id="24" name="Brand rule 24"/>
          <p:cNvSpPr/>
          <p:nvPr/>
        </p:nvSpPr>
        <p:spPr>
          <a:xfrm>
            <a:off x="8753326" y="1670300"/>
            <a:ext cx="12700" cy="1883659"/>
          </a:xfrm>
          <a:prstGeom prst="rect">
            <a:avLst/>
          </a:prstGeom>
          <a:solidFill>
            <a:srgbClr val="CDD3CD"/>
          </a:solidFill>
          <a:ln>
            <a:noFill/>
          </a:ln>
        </p:spPr>
        <p:txBody>
          <a:bodyPr/>
          <a:lstStyle/>
          <a:p/>
        </p:txBody>
      </p:sp>
      <p:sp>
        <p:nvSpPr>
          <p:cNvPr id="25" name="Brand rule 25"/>
          <p:cNvSpPr/>
          <p:nvPr/>
        </p:nvSpPr>
        <p:spPr>
          <a:xfrm>
            <a:off x="6181329" y="1670300"/>
            <a:ext cx="12700" cy="1883659"/>
          </a:xfrm>
          <a:prstGeom prst="rect">
            <a:avLst/>
          </a:prstGeom>
          <a:solidFill>
            <a:srgbClr val="CDD3CD"/>
          </a:solidFill>
          <a:ln>
            <a:noFill/>
          </a:ln>
        </p:spPr>
        <p:txBody>
          <a:bodyPr/>
          <a:lstStyle/>
          <a:p/>
        </p:txBody>
      </p:sp>
      <p:sp>
        <p:nvSpPr>
          <p:cNvPr id="26" name="Avatar 26"/>
          <p:cNvSpPr/>
          <p:nvPr/>
        </p:nvSpPr>
        <p:spPr>
          <a:xfrm>
            <a:off x="6394688" y="1865371"/>
            <a:ext cx="609598" cy="609598"/>
          </a:xfrm>
          <a:prstGeom prst="ellipse">
            <a:avLst/>
          </a:prstGeom>
          <a:solidFill>
            <a:srgbClr val="FFFFFF"/>
          </a:solidFill>
          <a:ln w="12700">
            <a:solidFill>
              <a:srgbClr val="CDD3CD"/>
            </a:solidFill>
          </a:ln>
        </p:spPr>
        <p:txBody>
          <a:bodyPr/>
          <a:lstStyle/>
          <a:p/>
        </p:txBody>
      </p:sp>
      <p:sp>
        <p:nvSpPr>
          <p:cNvPr id="27" name="body7"/>
          <p:cNvSpPr>
            <a:spLocks noGrp="1"/>
          </p:cNvSpPr>
          <p:nvPr>
            <p:ph type="body" idx="7"/>
          </p:nvPr>
        </p:nvSpPr>
        <p:spPr>
          <a:xfrm>
            <a:off x="6394688" y="2023867"/>
            <a:ext cx="609598" cy="292607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ctr">
              <a:lnSpc>
                <a:spcPct val="100000"/>
              </a:lnSpc>
              <a:buNone/>
              <a:defRPr sz="1399" b="0" spc="20">
                <a:solidFill>
                  <a:srgbClr val="2A8009"/>
                </a:solidFill>
                <a:latin typeface="JetBrains Mono"/>
              </a:defRPr>
            </a:lvl1pPr>
          </a:lstStyle>
          <a:p>
            <a:r>
              <a:rPr lang="en-US" dirty="0"/>
              <a:t>AB</a:t>
            </a:r>
          </a:p>
        </p:txBody>
      </p:sp>
      <p:sp>
        <p:nvSpPr>
          <p:cNvPr id="28" name="body8"/>
          <p:cNvSpPr>
            <a:spLocks noGrp="1"/>
          </p:cNvSpPr>
          <p:nvPr>
            <p:ph type="body" idx="8"/>
          </p:nvPr>
        </p:nvSpPr>
        <p:spPr>
          <a:xfrm>
            <a:off x="6394688" y="2590794"/>
            <a:ext cx="2157979" cy="463295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10000"/>
              </a:lnSpc>
              <a:buNone/>
              <a:defRPr sz="1466" b="0" spc="-20">
                <a:solidFill>
                  <a:srgbClr val="0B0E0C"/>
                </a:solidFill>
                <a:latin typeface="Open Sans ExtraBold"/>
              </a:defRPr>
            </a:lvl1pPr>
          </a:lstStyle>
          <a:p>
            <a:r>
              <a:rPr lang="en-US" dirty="0"/>
              <a:t>Full name</a:t>
            </a:r>
          </a:p>
        </p:txBody>
      </p:sp>
      <p:sp>
        <p:nvSpPr>
          <p:cNvPr id="29" name="body9"/>
          <p:cNvSpPr>
            <a:spLocks noGrp="1"/>
          </p:cNvSpPr>
          <p:nvPr>
            <p:ph type="body" idx="9"/>
          </p:nvPr>
        </p:nvSpPr>
        <p:spPr>
          <a:xfrm>
            <a:off x="6394688" y="3072376"/>
            <a:ext cx="2157979" cy="451103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30000"/>
              </a:lnSpc>
              <a:buNone/>
              <a:defRPr sz="1199" b="0" spc="0">
                <a:solidFill>
                  <a:srgbClr val="5C655C"/>
                </a:solidFill>
                <a:latin typeface="Noto Sans"/>
              </a:defRPr>
            </a:lvl1pPr>
          </a:lstStyle>
          <a:p>
            <a:r>
              <a:rPr lang="en-US" dirty="0"/>
              <a:t>Their role</a:t>
            </a:r>
          </a:p>
        </p:txBody>
      </p:sp>
      <p:sp>
        <p:nvSpPr>
          <p:cNvPr id="30" name="Panel"/>
          <p:cNvSpPr/>
          <p:nvPr/>
        </p:nvSpPr>
        <p:spPr>
          <a:xfrm>
            <a:off x="8942810" y="1670300"/>
            <a:ext cx="2584698" cy="1883659"/>
          </a:xfrm>
          <a:prstGeom prst="roundRect">
            <a:avLst>
              <a:gd name="adj" fmla="val 4000"/>
            </a:avLst>
          </a:prstGeom>
          <a:solidFill>
            <a:srgbClr val="F1F4F1"/>
          </a:solidFill>
          <a:ln>
            <a:noFill/>
          </a:ln>
        </p:spPr>
        <p:txBody>
          <a:bodyPr/>
          <a:lstStyle/>
          <a:p/>
        </p:txBody>
      </p:sp>
      <p:sp>
        <p:nvSpPr>
          <p:cNvPr id="31" name="Brand rule 31"/>
          <p:cNvSpPr/>
          <p:nvPr/>
        </p:nvSpPr>
        <p:spPr>
          <a:xfrm>
            <a:off x="8942810" y="1670300"/>
            <a:ext cx="2584698" cy="12700"/>
          </a:xfrm>
          <a:prstGeom prst="rect">
            <a:avLst/>
          </a:prstGeom>
          <a:solidFill>
            <a:srgbClr val="CDD3CD"/>
          </a:solidFill>
          <a:ln>
            <a:noFill/>
          </a:ln>
        </p:spPr>
        <p:txBody>
          <a:bodyPr/>
          <a:lstStyle/>
          <a:p/>
        </p:txBody>
      </p:sp>
      <p:sp>
        <p:nvSpPr>
          <p:cNvPr id="32" name="Brand rule 32"/>
          <p:cNvSpPr/>
          <p:nvPr/>
        </p:nvSpPr>
        <p:spPr>
          <a:xfrm>
            <a:off x="8942810" y="3541259"/>
            <a:ext cx="2584698" cy="12700"/>
          </a:xfrm>
          <a:prstGeom prst="rect">
            <a:avLst/>
          </a:prstGeom>
          <a:solidFill>
            <a:srgbClr val="CDD3CD"/>
          </a:solidFill>
          <a:ln>
            <a:noFill/>
          </a:ln>
        </p:spPr>
        <p:txBody>
          <a:bodyPr/>
          <a:lstStyle/>
          <a:p/>
        </p:txBody>
      </p:sp>
      <p:sp>
        <p:nvSpPr>
          <p:cNvPr id="33" name="Brand rule 33"/>
          <p:cNvSpPr/>
          <p:nvPr/>
        </p:nvSpPr>
        <p:spPr>
          <a:xfrm>
            <a:off x="11514807" y="1670300"/>
            <a:ext cx="12700" cy="1883659"/>
          </a:xfrm>
          <a:prstGeom prst="rect">
            <a:avLst/>
          </a:prstGeom>
          <a:solidFill>
            <a:srgbClr val="CDD3CD"/>
          </a:solidFill>
          <a:ln>
            <a:noFill/>
          </a:ln>
        </p:spPr>
        <p:txBody>
          <a:bodyPr/>
          <a:lstStyle/>
          <a:p/>
        </p:txBody>
      </p:sp>
      <p:sp>
        <p:nvSpPr>
          <p:cNvPr id="34" name="Brand rule 34"/>
          <p:cNvSpPr/>
          <p:nvPr/>
        </p:nvSpPr>
        <p:spPr>
          <a:xfrm>
            <a:off x="8942810" y="1670300"/>
            <a:ext cx="12700" cy="1883659"/>
          </a:xfrm>
          <a:prstGeom prst="rect">
            <a:avLst/>
          </a:prstGeom>
          <a:solidFill>
            <a:srgbClr val="CDD3CD"/>
          </a:solidFill>
          <a:ln>
            <a:noFill/>
          </a:ln>
        </p:spPr>
        <p:txBody>
          <a:bodyPr/>
          <a:lstStyle/>
          <a:p/>
        </p:txBody>
      </p:sp>
      <p:sp>
        <p:nvSpPr>
          <p:cNvPr id="35" name="Avatar 35"/>
          <p:cNvSpPr/>
          <p:nvPr/>
        </p:nvSpPr>
        <p:spPr>
          <a:xfrm>
            <a:off x="9156169" y="1865371"/>
            <a:ext cx="609598" cy="609598"/>
          </a:xfrm>
          <a:prstGeom prst="ellipse">
            <a:avLst/>
          </a:prstGeom>
          <a:solidFill>
            <a:srgbClr val="FFFFFF"/>
          </a:solidFill>
          <a:ln w="12700">
            <a:solidFill>
              <a:srgbClr val="CDD3CD"/>
            </a:solidFill>
          </a:ln>
        </p:spPr>
        <p:txBody>
          <a:bodyPr/>
          <a:lstStyle/>
          <a:p/>
        </p:txBody>
      </p:sp>
      <p:sp>
        <p:nvSpPr>
          <p:cNvPr id="36" name="body10"/>
          <p:cNvSpPr>
            <a:spLocks noGrp="1"/>
          </p:cNvSpPr>
          <p:nvPr>
            <p:ph type="body" idx="10"/>
          </p:nvPr>
        </p:nvSpPr>
        <p:spPr>
          <a:xfrm>
            <a:off x="9156169" y="2023867"/>
            <a:ext cx="609598" cy="292607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ctr">
              <a:lnSpc>
                <a:spcPct val="100000"/>
              </a:lnSpc>
              <a:buNone/>
              <a:defRPr sz="1399" b="0" spc="20">
                <a:solidFill>
                  <a:srgbClr val="2A8009"/>
                </a:solidFill>
                <a:latin typeface="JetBrains Mono"/>
              </a:defRPr>
            </a:lvl1pPr>
          </a:lstStyle>
          <a:p>
            <a:r>
              <a:rPr lang="en-US" dirty="0"/>
              <a:t>AB</a:t>
            </a:r>
          </a:p>
        </p:txBody>
      </p:sp>
      <p:sp>
        <p:nvSpPr>
          <p:cNvPr id="37" name="body11"/>
          <p:cNvSpPr>
            <a:spLocks noGrp="1"/>
          </p:cNvSpPr>
          <p:nvPr>
            <p:ph type="body" idx="11"/>
          </p:nvPr>
        </p:nvSpPr>
        <p:spPr>
          <a:xfrm>
            <a:off x="9156169" y="2590794"/>
            <a:ext cx="2157979" cy="463295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10000"/>
              </a:lnSpc>
              <a:buNone/>
              <a:defRPr sz="1466" b="0" spc="-20">
                <a:solidFill>
                  <a:srgbClr val="0B0E0C"/>
                </a:solidFill>
                <a:latin typeface="Open Sans ExtraBold"/>
              </a:defRPr>
            </a:lvl1pPr>
          </a:lstStyle>
          <a:p>
            <a:r>
              <a:rPr lang="en-US" dirty="0"/>
              <a:t>Full name</a:t>
            </a:r>
          </a:p>
        </p:txBody>
      </p:sp>
      <p:sp>
        <p:nvSpPr>
          <p:cNvPr id="38" name="body12"/>
          <p:cNvSpPr>
            <a:spLocks noGrp="1"/>
          </p:cNvSpPr>
          <p:nvPr>
            <p:ph type="body" idx="12"/>
          </p:nvPr>
        </p:nvSpPr>
        <p:spPr>
          <a:xfrm>
            <a:off x="9156169" y="3072376"/>
            <a:ext cx="2157979" cy="451103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30000"/>
              </a:lnSpc>
              <a:buNone/>
              <a:defRPr sz="1199" b="0" spc="0">
                <a:solidFill>
                  <a:srgbClr val="5C655C"/>
                </a:solidFill>
                <a:latin typeface="Noto Sans"/>
              </a:defRPr>
            </a:lvl1pPr>
          </a:lstStyle>
          <a:p>
            <a:r>
              <a:rPr lang="en-US" dirty="0"/>
              <a:t>Their role</a:t>
            </a:r>
          </a:p>
        </p:txBody>
      </p:sp>
      <p:sp>
        <p:nvSpPr>
          <p:cNvPr id="39" name="Panel"/>
          <p:cNvSpPr/>
          <p:nvPr/>
        </p:nvSpPr>
        <p:spPr>
          <a:xfrm>
            <a:off x="658366" y="3730743"/>
            <a:ext cx="2584698" cy="1883659"/>
          </a:xfrm>
          <a:prstGeom prst="roundRect">
            <a:avLst>
              <a:gd name="adj" fmla="val 4000"/>
            </a:avLst>
          </a:prstGeom>
          <a:solidFill>
            <a:srgbClr val="F1F4F1"/>
          </a:solidFill>
          <a:ln>
            <a:noFill/>
          </a:ln>
        </p:spPr>
        <p:txBody>
          <a:bodyPr/>
          <a:lstStyle/>
          <a:p/>
        </p:txBody>
      </p:sp>
      <p:sp>
        <p:nvSpPr>
          <p:cNvPr id="40" name="Brand rule 40"/>
          <p:cNvSpPr/>
          <p:nvPr/>
        </p:nvSpPr>
        <p:spPr>
          <a:xfrm>
            <a:off x="658366" y="3730743"/>
            <a:ext cx="2584698" cy="12700"/>
          </a:xfrm>
          <a:prstGeom prst="rect">
            <a:avLst/>
          </a:prstGeom>
          <a:solidFill>
            <a:srgbClr val="CDD3CD"/>
          </a:solidFill>
          <a:ln>
            <a:noFill/>
          </a:ln>
        </p:spPr>
        <p:txBody>
          <a:bodyPr/>
          <a:lstStyle/>
          <a:p/>
        </p:txBody>
      </p:sp>
      <p:sp>
        <p:nvSpPr>
          <p:cNvPr id="41" name="Brand rule 41"/>
          <p:cNvSpPr/>
          <p:nvPr/>
        </p:nvSpPr>
        <p:spPr>
          <a:xfrm>
            <a:off x="658366" y="5601702"/>
            <a:ext cx="2584698" cy="12700"/>
          </a:xfrm>
          <a:prstGeom prst="rect">
            <a:avLst/>
          </a:prstGeom>
          <a:solidFill>
            <a:srgbClr val="CDD3CD"/>
          </a:solidFill>
          <a:ln>
            <a:noFill/>
          </a:ln>
        </p:spPr>
        <p:txBody>
          <a:bodyPr/>
          <a:lstStyle/>
          <a:p/>
        </p:txBody>
      </p:sp>
      <p:sp>
        <p:nvSpPr>
          <p:cNvPr id="42" name="Brand rule 42"/>
          <p:cNvSpPr/>
          <p:nvPr/>
        </p:nvSpPr>
        <p:spPr>
          <a:xfrm>
            <a:off x="3230364" y="3730743"/>
            <a:ext cx="12700" cy="1883659"/>
          </a:xfrm>
          <a:prstGeom prst="rect">
            <a:avLst/>
          </a:prstGeom>
          <a:solidFill>
            <a:srgbClr val="CDD3CD"/>
          </a:solidFill>
          <a:ln>
            <a:noFill/>
          </a:ln>
        </p:spPr>
        <p:txBody>
          <a:bodyPr/>
          <a:lstStyle/>
          <a:p/>
        </p:txBody>
      </p:sp>
      <p:sp>
        <p:nvSpPr>
          <p:cNvPr id="43" name="Brand rule 43"/>
          <p:cNvSpPr/>
          <p:nvPr/>
        </p:nvSpPr>
        <p:spPr>
          <a:xfrm>
            <a:off x="658366" y="3730743"/>
            <a:ext cx="12700" cy="1883659"/>
          </a:xfrm>
          <a:prstGeom prst="rect">
            <a:avLst/>
          </a:prstGeom>
          <a:solidFill>
            <a:srgbClr val="CDD3CD"/>
          </a:solidFill>
          <a:ln>
            <a:noFill/>
          </a:ln>
        </p:spPr>
        <p:txBody>
          <a:bodyPr/>
          <a:lstStyle/>
          <a:p/>
        </p:txBody>
      </p:sp>
      <p:sp>
        <p:nvSpPr>
          <p:cNvPr id="44" name="Avatar 44"/>
          <p:cNvSpPr/>
          <p:nvPr/>
        </p:nvSpPr>
        <p:spPr>
          <a:xfrm>
            <a:off x="871726" y="3925814"/>
            <a:ext cx="609598" cy="609598"/>
          </a:xfrm>
          <a:prstGeom prst="ellipse">
            <a:avLst/>
          </a:prstGeom>
          <a:solidFill>
            <a:srgbClr val="FFFFFF"/>
          </a:solidFill>
          <a:ln w="12700">
            <a:solidFill>
              <a:srgbClr val="CDD3CD"/>
            </a:solidFill>
          </a:ln>
        </p:spPr>
        <p:txBody>
          <a:bodyPr/>
          <a:lstStyle/>
          <a:p/>
        </p:txBody>
      </p:sp>
      <p:sp>
        <p:nvSpPr>
          <p:cNvPr id="45" name="body13"/>
          <p:cNvSpPr>
            <a:spLocks noGrp="1"/>
          </p:cNvSpPr>
          <p:nvPr>
            <p:ph type="body" idx="13"/>
          </p:nvPr>
        </p:nvSpPr>
        <p:spPr>
          <a:xfrm>
            <a:off x="871726" y="4084310"/>
            <a:ext cx="609598" cy="292607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ctr">
              <a:lnSpc>
                <a:spcPct val="100000"/>
              </a:lnSpc>
              <a:buNone/>
              <a:defRPr sz="1399" b="0" spc="20">
                <a:solidFill>
                  <a:srgbClr val="2A8009"/>
                </a:solidFill>
                <a:latin typeface="JetBrains Mono"/>
              </a:defRPr>
            </a:lvl1pPr>
          </a:lstStyle>
          <a:p>
            <a:r>
              <a:rPr lang="en-US" dirty="0"/>
              <a:t>AB</a:t>
            </a:r>
          </a:p>
        </p:txBody>
      </p:sp>
      <p:sp>
        <p:nvSpPr>
          <p:cNvPr id="46" name="body14"/>
          <p:cNvSpPr>
            <a:spLocks noGrp="1"/>
          </p:cNvSpPr>
          <p:nvPr>
            <p:ph type="body" idx="14"/>
          </p:nvPr>
        </p:nvSpPr>
        <p:spPr>
          <a:xfrm>
            <a:off x="871726" y="4651236"/>
            <a:ext cx="2157979" cy="463295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10000"/>
              </a:lnSpc>
              <a:buNone/>
              <a:defRPr sz="1466" b="0" spc="-20">
                <a:solidFill>
                  <a:srgbClr val="0B0E0C"/>
                </a:solidFill>
                <a:latin typeface="Open Sans ExtraBold"/>
              </a:defRPr>
            </a:lvl1pPr>
          </a:lstStyle>
          <a:p>
            <a:r>
              <a:rPr lang="en-US" dirty="0"/>
              <a:t>Full name</a:t>
            </a:r>
          </a:p>
        </p:txBody>
      </p:sp>
      <p:sp>
        <p:nvSpPr>
          <p:cNvPr id="47" name="body15"/>
          <p:cNvSpPr>
            <a:spLocks noGrp="1"/>
          </p:cNvSpPr>
          <p:nvPr>
            <p:ph type="body" idx="15"/>
          </p:nvPr>
        </p:nvSpPr>
        <p:spPr>
          <a:xfrm>
            <a:off x="871726" y="5132819"/>
            <a:ext cx="2157979" cy="451103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30000"/>
              </a:lnSpc>
              <a:buNone/>
              <a:defRPr sz="1199" b="0" spc="0">
                <a:solidFill>
                  <a:srgbClr val="5C655C"/>
                </a:solidFill>
                <a:latin typeface="Noto Sans"/>
              </a:defRPr>
            </a:lvl1pPr>
          </a:lstStyle>
          <a:p>
            <a:r>
              <a:rPr lang="en-US" dirty="0"/>
              <a:t>Their role</a:t>
            </a:r>
          </a:p>
        </p:txBody>
      </p:sp>
      <p:sp>
        <p:nvSpPr>
          <p:cNvPr id="48" name="Panel"/>
          <p:cNvSpPr/>
          <p:nvPr/>
        </p:nvSpPr>
        <p:spPr>
          <a:xfrm>
            <a:off x="3419847" y="3730743"/>
            <a:ext cx="2584698" cy="1883659"/>
          </a:xfrm>
          <a:prstGeom prst="roundRect">
            <a:avLst>
              <a:gd name="adj" fmla="val 4000"/>
            </a:avLst>
          </a:prstGeom>
          <a:solidFill>
            <a:srgbClr val="F1F4F1"/>
          </a:solidFill>
          <a:ln>
            <a:noFill/>
          </a:ln>
        </p:spPr>
        <p:txBody>
          <a:bodyPr/>
          <a:lstStyle/>
          <a:p/>
        </p:txBody>
      </p:sp>
      <p:sp>
        <p:nvSpPr>
          <p:cNvPr id="49" name="Brand rule 49"/>
          <p:cNvSpPr/>
          <p:nvPr/>
        </p:nvSpPr>
        <p:spPr>
          <a:xfrm>
            <a:off x="3419847" y="3730743"/>
            <a:ext cx="2584698" cy="12700"/>
          </a:xfrm>
          <a:prstGeom prst="rect">
            <a:avLst/>
          </a:prstGeom>
          <a:solidFill>
            <a:srgbClr val="CDD3CD"/>
          </a:solidFill>
          <a:ln>
            <a:noFill/>
          </a:ln>
        </p:spPr>
        <p:txBody>
          <a:bodyPr/>
          <a:lstStyle/>
          <a:p/>
        </p:txBody>
      </p:sp>
      <p:sp>
        <p:nvSpPr>
          <p:cNvPr id="50" name="Brand rule 50"/>
          <p:cNvSpPr/>
          <p:nvPr/>
        </p:nvSpPr>
        <p:spPr>
          <a:xfrm>
            <a:off x="3419847" y="5601702"/>
            <a:ext cx="2584698" cy="12700"/>
          </a:xfrm>
          <a:prstGeom prst="rect">
            <a:avLst/>
          </a:prstGeom>
          <a:solidFill>
            <a:srgbClr val="CDD3CD"/>
          </a:solidFill>
          <a:ln>
            <a:noFill/>
          </a:ln>
        </p:spPr>
        <p:txBody>
          <a:bodyPr/>
          <a:lstStyle/>
          <a:p/>
        </p:txBody>
      </p:sp>
      <p:sp>
        <p:nvSpPr>
          <p:cNvPr id="51" name="Brand rule 51"/>
          <p:cNvSpPr/>
          <p:nvPr/>
        </p:nvSpPr>
        <p:spPr>
          <a:xfrm>
            <a:off x="5991845" y="3730743"/>
            <a:ext cx="12700" cy="1883659"/>
          </a:xfrm>
          <a:prstGeom prst="rect">
            <a:avLst/>
          </a:prstGeom>
          <a:solidFill>
            <a:srgbClr val="CDD3CD"/>
          </a:solidFill>
          <a:ln>
            <a:noFill/>
          </a:ln>
        </p:spPr>
        <p:txBody>
          <a:bodyPr/>
          <a:lstStyle/>
          <a:p/>
        </p:txBody>
      </p:sp>
      <p:sp>
        <p:nvSpPr>
          <p:cNvPr id="52" name="Brand rule 52"/>
          <p:cNvSpPr/>
          <p:nvPr/>
        </p:nvSpPr>
        <p:spPr>
          <a:xfrm>
            <a:off x="3419847" y="3730743"/>
            <a:ext cx="12700" cy="1883659"/>
          </a:xfrm>
          <a:prstGeom prst="rect">
            <a:avLst/>
          </a:prstGeom>
          <a:solidFill>
            <a:srgbClr val="CDD3CD"/>
          </a:solidFill>
          <a:ln>
            <a:noFill/>
          </a:ln>
        </p:spPr>
        <p:txBody>
          <a:bodyPr/>
          <a:lstStyle/>
          <a:p/>
        </p:txBody>
      </p:sp>
      <p:sp>
        <p:nvSpPr>
          <p:cNvPr id="53" name="Avatar 53"/>
          <p:cNvSpPr/>
          <p:nvPr/>
        </p:nvSpPr>
        <p:spPr>
          <a:xfrm>
            <a:off x="3633207" y="3925814"/>
            <a:ext cx="609598" cy="609598"/>
          </a:xfrm>
          <a:prstGeom prst="ellipse">
            <a:avLst/>
          </a:prstGeom>
          <a:solidFill>
            <a:srgbClr val="FFFFFF"/>
          </a:solidFill>
          <a:ln w="12700">
            <a:solidFill>
              <a:srgbClr val="CDD3CD"/>
            </a:solidFill>
          </a:ln>
        </p:spPr>
        <p:txBody>
          <a:bodyPr/>
          <a:lstStyle/>
          <a:p/>
        </p:txBody>
      </p:sp>
      <p:sp>
        <p:nvSpPr>
          <p:cNvPr id="54" name="body16"/>
          <p:cNvSpPr>
            <a:spLocks noGrp="1"/>
          </p:cNvSpPr>
          <p:nvPr>
            <p:ph type="body" idx="16"/>
          </p:nvPr>
        </p:nvSpPr>
        <p:spPr>
          <a:xfrm>
            <a:off x="3633207" y="4084310"/>
            <a:ext cx="609598" cy="292607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ctr">
              <a:lnSpc>
                <a:spcPct val="100000"/>
              </a:lnSpc>
              <a:buNone/>
              <a:defRPr sz="1399" b="0" spc="20">
                <a:solidFill>
                  <a:srgbClr val="2A8009"/>
                </a:solidFill>
                <a:latin typeface="JetBrains Mono"/>
              </a:defRPr>
            </a:lvl1pPr>
          </a:lstStyle>
          <a:p>
            <a:r>
              <a:rPr lang="en-US" dirty="0"/>
              <a:t>AB</a:t>
            </a:r>
          </a:p>
        </p:txBody>
      </p:sp>
      <p:sp>
        <p:nvSpPr>
          <p:cNvPr id="55" name="body17"/>
          <p:cNvSpPr>
            <a:spLocks noGrp="1"/>
          </p:cNvSpPr>
          <p:nvPr>
            <p:ph type="body" idx="17"/>
          </p:nvPr>
        </p:nvSpPr>
        <p:spPr>
          <a:xfrm>
            <a:off x="3633207" y="4651236"/>
            <a:ext cx="2157979" cy="463295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10000"/>
              </a:lnSpc>
              <a:buNone/>
              <a:defRPr sz="1466" b="0" spc="-20">
                <a:solidFill>
                  <a:srgbClr val="0B0E0C"/>
                </a:solidFill>
                <a:latin typeface="Open Sans ExtraBold"/>
              </a:defRPr>
            </a:lvl1pPr>
          </a:lstStyle>
          <a:p>
            <a:r>
              <a:rPr lang="en-US" dirty="0"/>
              <a:t>Full name</a:t>
            </a:r>
          </a:p>
        </p:txBody>
      </p:sp>
      <p:sp>
        <p:nvSpPr>
          <p:cNvPr id="56" name="body18"/>
          <p:cNvSpPr>
            <a:spLocks noGrp="1"/>
          </p:cNvSpPr>
          <p:nvPr>
            <p:ph type="body" idx="18"/>
          </p:nvPr>
        </p:nvSpPr>
        <p:spPr>
          <a:xfrm>
            <a:off x="3633207" y="5132819"/>
            <a:ext cx="2157979" cy="451103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30000"/>
              </a:lnSpc>
              <a:buNone/>
              <a:defRPr sz="1199" b="0" spc="0">
                <a:solidFill>
                  <a:srgbClr val="5C655C"/>
                </a:solidFill>
                <a:latin typeface="Noto Sans"/>
              </a:defRPr>
            </a:lvl1pPr>
          </a:lstStyle>
          <a:p>
            <a:r>
              <a:rPr lang="en-US" dirty="0"/>
              <a:t>Their role</a:t>
            </a:r>
          </a:p>
        </p:txBody>
      </p:sp>
      <p:sp>
        <p:nvSpPr>
          <p:cNvPr id="57" name="Panel"/>
          <p:cNvSpPr/>
          <p:nvPr/>
        </p:nvSpPr>
        <p:spPr>
          <a:xfrm>
            <a:off x="6181329" y="3730743"/>
            <a:ext cx="2584698" cy="1883659"/>
          </a:xfrm>
          <a:prstGeom prst="roundRect">
            <a:avLst>
              <a:gd name="adj" fmla="val 4000"/>
            </a:avLst>
          </a:prstGeom>
          <a:solidFill>
            <a:srgbClr val="F1F4F1"/>
          </a:solidFill>
          <a:ln>
            <a:noFill/>
          </a:ln>
        </p:spPr>
        <p:txBody>
          <a:bodyPr/>
          <a:lstStyle/>
          <a:p/>
        </p:txBody>
      </p:sp>
      <p:sp>
        <p:nvSpPr>
          <p:cNvPr id="58" name="Brand rule 58"/>
          <p:cNvSpPr/>
          <p:nvPr/>
        </p:nvSpPr>
        <p:spPr>
          <a:xfrm>
            <a:off x="6181329" y="3730743"/>
            <a:ext cx="2584698" cy="12700"/>
          </a:xfrm>
          <a:prstGeom prst="rect">
            <a:avLst/>
          </a:prstGeom>
          <a:solidFill>
            <a:srgbClr val="CDD3CD"/>
          </a:solidFill>
          <a:ln>
            <a:noFill/>
          </a:ln>
        </p:spPr>
        <p:txBody>
          <a:bodyPr/>
          <a:lstStyle/>
          <a:p/>
        </p:txBody>
      </p:sp>
      <p:sp>
        <p:nvSpPr>
          <p:cNvPr id="59" name="Brand rule 59"/>
          <p:cNvSpPr/>
          <p:nvPr/>
        </p:nvSpPr>
        <p:spPr>
          <a:xfrm>
            <a:off x="6181329" y="5601702"/>
            <a:ext cx="2584698" cy="12700"/>
          </a:xfrm>
          <a:prstGeom prst="rect">
            <a:avLst/>
          </a:prstGeom>
          <a:solidFill>
            <a:srgbClr val="CDD3CD"/>
          </a:solidFill>
          <a:ln>
            <a:noFill/>
          </a:ln>
        </p:spPr>
        <p:txBody>
          <a:bodyPr/>
          <a:lstStyle/>
          <a:p/>
        </p:txBody>
      </p:sp>
      <p:sp>
        <p:nvSpPr>
          <p:cNvPr id="60" name="Brand rule 60"/>
          <p:cNvSpPr/>
          <p:nvPr/>
        </p:nvSpPr>
        <p:spPr>
          <a:xfrm>
            <a:off x="8753326" y="3730743"/>
            <a:ext cx="12700" cy="1883659"/>
          </a:xfrm>
          <a:prstGeom prst="rect">
            <a:avLst/>
          </a:prstGeom>
          <a:solidFill>
            <a:srgbClr val="CDD3CD"/>
          </a:solidFill>
          <a:ln>
            <a:noFill/>
          </a:ln>
        </p:spPr>
        <p:txBody>
          <a:bodyPr/>
          <a:lstStyle/>
          <a:p/>
        </p:txBody>
      </p:sp>
      <p:sp>
        <p:nvSpPr>
          <p:cNvPr id="61" name="Brand rule 61"/>
          <p:cNvSpPr/>
          <p:nvPr/>
        </p:nvSpPr>
        <p:spPr>
          <a:xfrm>
            <a:off x="6181329" y="3730743"/>
            <a:ext cx="12700" cy="1883659"/>
          </a:xfrm>
          <a:prstGeom prst="rect">
            <a:avLst/>
          </a:prstGeom>
          <a:solidFill>
            <a:srgbClr val="CDD3CD"/>
          </a:solidFill>
          <a:ln>
            <a:noFill/>
          </a:ln>
        </p:spPr>
        <p:txBody>
          <a:bodyPr/>
          <a:lstStyle/>
          <a:p/>
        </p:txBody>
      </p:sp>
      <p:sp>
        <p:nvSpPr>
          <p:cNvPr id="62" name="Avatar 62"/>
          <p:cNvSpPr/>
          <p:nvPr/>
        </p:nvSpPr>
        <p:spPr>
          <a:xfrm>
            <a:off x="6394688" y="3925814"/>
            <a:ext cx="609598" cy="609598"/>
          </a:xfrm>
          <a:prstGeom prst="ellipse">
            <a:avLst/>
          </a:prstGeom>
          <a:solidFill>
            <a:srgbClr val="FFFFFF"/>
          </a:solidFill>
          <a:ln w="12700">
            <a:solidFill>
              <a:srgbClr val="CDD3CD"/>
            </a:solidFill>
          </a:ln>
        </p:spPr>
        <p:txBody>
          <a:bodyPr/>
          <a:lstStyle/>
          <a:p/>
        </p:txBody>
      </p:sp>
      <p:sp>
        <p:nvSpPr>
          <p:cNvPr id="63" name="body19"/>
          <p:cNvSpPr>
            <a:spLocks noGrp="1"/>
          </p:cNvSpPr>
          <p:nvPr>
            <p:ph type="body" idx="19"/>
          </p:nvPr>
        </p:nvSpPr>
        <p:spPr>
          <a:xfrm>
            <a:off x="6394688" y="4084310"/>
            <a:ext cx="609598" cy="292607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ctr">
              <a:lnSpc>
                <a:spcPct val="100000"/>
              </a:lnSpc>
              <a:buNone/>
              <a:defRPr sz="1399" b="0" spc="20">
                <a:solidFill>
                  <a:srgbClr val="2A8009"/>
                </a:solidFill>
                <a:latin typeface="JetBrains Mono"/>
              </a:defRPr>
            </a:lvl1pPr>
          </a:lstStyle>
          <a:p>
            <a:r>
              <a:rPr lang="en-US" dirty="0"/>
              <a:t>AB</a:t>
            </a:r>
          </a:p>
        </p:txBody>
      </p:sp>
      <p:sp>
        <p:nvSpPr>
          <p:cNvPr id="64" name="body20"/>
          <p:cNvSpPr>
            <a:spLocks noGrp="1"/>
          </p:cNvSpPr>
          <p:nvPr>
            <p:ph type="body" idx="20"/>
          </p:nvPr>
        </p:nvSpPr>
        <p:spPr>
          <a:xfrm>
            <a:off x="6394688" y="4651236"/>
            <a:ext cx="2157979" cy="463295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10000"/>
              </a:lnSpc>
              <a:buNone/>
              <a:defRPr sz="1466" b="0" spc="-20">
                <a:solidFill>
                  <a:srgbClr val="0B0E0C"/>
                </a:solidFill>
                <a:latin typeface="Open Sans ExtraBold"/>
              </a:defRPr>
            </a:lvl1pPr>
          </a:lstStyle>
          <a:p>
            <a:r>
              <a:rPr lang="en-US" dirty="0"/>
              <a:t>Full name</a:t>
            </a:r>
          </a:p>
        </p:txBody>
      </p:sp>
      <p:sp>
        <p:nvSpPr>
          <p:cNvPr id="65" name="body21"/>
          <p:cNvSpPr>
            <a:spLocks noGrp="1"/>
          </p:cNvSpPr>
          <p:nvPr>
            <p:ph type="body" idx="21"/>
          </p:nvPr>
        </p:nvSpPr>
        <p:spPr>
          <a:xfrm>
            <a:off x="6394688" y="5132819"/>
            <a:ext cx="2157979" cy="451103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30000"/>
              </a:lnSpc>
              <a:buNone/>
              <a:defRPr sz="1199" b="0" spc="0">
                <a:solidFill>
                  <a:srgbClr val="5C655C"/>
                </a:solidFill>
                <a:latin typeface="Noto Sans"/>
              </a:defRPr>
            </a:lvl1pPr>
          </a:lstStyle>
          <a:p>
            <a:r>
              <a:rPr lang="en-US" dirty="0"/>
              <a:t>Their role</a:t>
            </a:r>
          </a:p>
        </p:txBody>
      </p:sp>
      <p:sp>
        <p:nvSpPr>
          <p:cNvPr id="66" name="Panel"/>
          <p:cNvSpPr/>
          <p:nvPr/>
        </p:nvSpPr>
        <p:spPr>
          <a:xfrm>
            <a:off x="8942810" y="3730743"/>
            <a:ext cx="2584698" cy="1883659"/>
          </a:xfrm>
          <a:prstGeom prst="roundRect">
            <a:avLst>
              <a:gd name="adj" fmla="val 4000"/>
            </a:avLst>
          </a:prstGeom>
          <a:solidFill>
            <a:srgbClr val="F1F4F1"/>
          </a:solidFill>
          <a:ln>
            <a:noFill/>
          </a:ln>
        </p:spPr>
        <p:txBody>
          <a:bodyPr/>
          <a:lstStyle/>
          <a:p/>
        </p:txBody>
      </p:sp>
      <p:sp>
        <p:nvSpPr>
          <p:cNvPr id="67" name="Brand rule 67"/>
          <p:cNvSpPr/>
          <p:nvPr/>
        </p:nvSpPr>
        <p:spPr>
          <a:xfrm>
            <a:off x="8942810" y="3730743"/>
            <a:ext cx="2584698" cy="12700"/>
          </a:xfrm>
          <a:prstGeom prst="rect">
            <a:avLst/>
          </a:prstGeom>
          <a:solidFill>
            <a:srgbClr val="CDD3CD"/>
          </a:solidFill>
          <a:ln>
            <a:noFill/>
          </a:ln>
        </p:spPr>
        <p:txBody>
          <a:bodyPr/>
          <a:lstStyle/>
          <a:p/>
        </p:txBody>
      </p:sp>
      <p:sp>
        <p:nvSpPr>
          <p:cNvPr id="68" name="Brand rule 68"/>
          <p:cNvSpPr/>
          <p:nvPr/>
        </p:nvSpPr>
        <p:spPr>
          <a:xfrm>
            <a:off x="8942810" y="5601702"/>
            <a:ext cx="2584698" cy="12700"/>
          </a:xfrm>
          <a:prstGeom prst="rect">
            <a:avLst/>
          </a:prstGeom>
          <a:solidFill>
            <a:srgbClr val="CDD3CD"/>
          </a:solidFill>
          <a:ln>
            <a:noFill/>
          </a:ln>
        </p:spPr>
        <p:txBody>
          <a:bodyPr/>
          <a:lstStyle/>
          <a:p/>
        </p:txBody>
      </p:sp>
      <p:sp>
        <p:nvSpPr>
          <p:cNvPr id="69" name="Brand rule 69"/>
          <p:cNvSpPr/>
          <p:nvPr/>
        </p:nvSpPr>
        <p:spPr>
          <a:xfrm>
            <a:off x="11514807" y="3730743"/>
            <a:ext cx="12700" cy="1883659"/>
          </a:xfrm>
          <a:prstGeom prst="rect">
            <a:avLst/>
          </a:prstGeom>
          <a:solidFill>
            <a:srgbClr val="CDD3CD"/>
          </a:solidFill>
          <a:ln>
            <a:noFill/>
          </a:ln>
        </p:spPr>
        <p:txBody>
          <a:bodyPr/>
          <a:lstStyle/>
          <a:p/>
        </p:txBody>
      </p:sp>
      <p:sp>
        <p:nvSpPr>
          <p:cNvPr id="70" name="Brand rule 70"/>
          <p:cNvSpPr/>
          <p:nvPr/>
        </p:nvSpPr>
        <p:spPr>
          <a:xfrm>
            <a:off x="8942810" y="3730743"/>
            <a:ext cx="12700" cy="1883659"/>
          </a:xfrm>
          <a:prstGeom prst="rect">
            <a:avLst/>
          </a:prstGeom>
          <a:solidFill>
            <a:srgbClr val="CDD3CD"/>
          </a:solidFill>
          <a:ln>
            <a:noFill/>
          </a:ln>
        </p:spPr>
        <p:txBody>
          <a:bodyPr/>
          <a:lstStyle/>
          <a:p/>
        </p:txBody>
      </p:sp>
      <p:sp>
        <p:nvSpPr>
          <p:cNvPr id="71" name="Avatar 71"/>
          <p:cNvSpPr/>
          <p:nvPr/>
        </p:nvSpPr>
        <p:spPr>
          <a:xfrm>
            <a:off x="9156169" y="3925814"/>
            <a:ext cx="609598" cy="609598"/>
          </a:xfrm>
          <a:prstGeom prst="ellipse">
            <a:avLst/>
          </a:prstGeom>
          <a:solidFill>
            <a:srgbClr val="FFFFFF"/>
          </a:solidFill>
          <a:ln w="12700">
            <a:solidFill>
              <a:srgbClr val="CDD3CD"/>
            </a:solidFill>
          </a:ln>
        </p:spPr>
        <p:txBody>
          <a:bodyPr/>
          <a:lstStyle/>
          <a:p/>
        </p:txBody>
      </p:sp>
      <p:sp>
        <p:nvSpPr>
          <p:cNvPr id="72" name="body22"/>
          <p:cNvSpPr>
            <a:spLocks noGrp="1"/>
          </p:cNvSpPr>
          <p:nvPr>
            <p:ph type="body" idx="22"/>
          </p:nvPr>
        </p:nvSpPr>
        <p:spPr>
          <a:xfrm>
            <a:off x="9156169" y="4084310"/>
            <a:ext cx="609598" cy="292607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ctr">
              <a:lnSpc>
                <a:spcPct val="100000"/>
              </a:lnSpc>
              <a:buNone/>
              <a:defRPr sz="1399" b="0" spc="20">
                <a:solidFill>
                  <a:srgbClr val="2A8009"/>
                </a:solidFill>
                <a:latin typeface="JetBrains Mono"/>
              </a:defRPr>
            </a:lvl1pPr>
          </a:lstStyle>
          <a:p>
            <a:r>
              <a:rPr lang="en-US" dirty="0"/>
              <a:t>AB</a:t>
            </a:r>
          </a:p>
        </p:txBody>
      </p:sp>
      <p:sp>
        <p:nvSpPr>
          <p:cNvPr id="73" name="body23"/>
          <p:cNvSpPr>
            <a:spLocks noGrp="1"/>
          </p:cNvSpPr>
          <p:nvPr>
            <p:ph type="body" idx="23"/>
          </p:nvPr>
        </p:nvSpPr>
        <p:spPr>
          <a:xfrm>
            <a:off x="9156169" y="4651236"/>
            <a:ext cx="2157979" cy="463295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10000"/>
              </a:lnSpc>
              <a:buNone/>
              <a:defRPr sz="1466" b="0" spc="-20">
                <a:solidFill>
                  <a:srgbClr val="0B0E0C"/>
                </a:solidFill>
                <a:latin typeface="Open Sans ExtraBold"/>
              </a:defRPr>
            </a:lvl1pPr>
          </a:lstStyle>
          <a:p>
            <a:r>
              <a:rPr lang="en-US" dirty="0"/>
              <a:t>Full name</a:t>
            </a:r>
          </a:p>
        </p:txBody>
      </p:sp>
      <p:sp>
        <p:nvSpPr>
          <p:cNvPr id="74" name="body24"/>
          <p:cNvSpPr>
            <a:spLocks noGrp="1"/>
          </p:cNvSpPr>
          <p:nvPr>
            <p:ph type="body" idx="24"/>
          </p:nvPr>
        </p:nvSpPr>
        <p:spPr>
          <a:xfrm>
            <a:off x="9156169" y="5132819"/>
            <a:ext cx="2157979" cy="451103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30000"/>
              </a:lnSpc>
              <a:buNone/>
              <a:defRPr sz="1199" b="0" spc="0">
                <a:solidFill>
                  <a:srgbClr val="5C655C"/>
                </a:solidFill>
                <a:latin typeface="Noto Sans"/>
              </a:defRPr>
            </a:lvl1pPr>
          </a:lstStyle>
          <a:p>
            <a:r>
              <a:rPr lang="en-US" dirty="0"/>
              <a:t>Their role</a:t>
            </a:r>
          </a:p>
        </p:txBody>
      </p:sp>
      <p:sp>
        <p:nvSpPr>
          <p:cNvPr id="75" name="Brand rule 75"/>
          <p:cNvSpPr/>
          <p:nvPr/>
        </p:nvSpPr>
        <p:spPr>
          <a:xfrm>
            <a:off x="658366" y="6248384"/>
            <a:ext cx="10869141" cy="12700"/>
          </a:xfrm>
          <a:prstGeom prst="rect">
            <a:avLst/>
          </a:prstGeom>
          <a:solidFill>
            <a:srgbClr val="CDD3CD"/>
          </a:solidFill>
          <a:ln>
            <a:noFill/>
          </a:ln>
        </p:spPr>
        <p:txBody>
          <a:bodyPr/>
          <a:lstStyle/>
          <a:p/>
        </p:txBody>
      </p:sp>
      <p:sp>
        <p:nvSpPr>
          <p:cNvPr id="76" name="ftr25"/>
          <p:cNvSpPr>
            <a:spLocks noGrp="1"/>
          </p:cNvSpPr>
          <p:nvPr>
            <p:ph type="ftr" idx="25"/>
          </p:nvPr>
        </p:nvSpPr>
        <p:spPr>
          <a:xfrm>
            <a:off x="658366" y="6394688"/>
            <a:ext cx="4876788" cy="225551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00000"/>
              </a:lnSpc>
              <a:buNone/>
              <a:defRPr sz="1199" b="0" spc="60">
                <a:solidFill>
                  <a:srgbClr val="5C655C"/>
                </a:solidFill>
                <a:latin typeface="JetBrains Mono"/>
              </a:defRPr>
            </a:lvl1pPr>
          </a:lstStyle>
          <a:p>
            <a:r>
              <a:rPr lang="en-US" dirty="0"/>
              <a:t>Team 86</a:t>
            </a:r>
          </a:p>
        </p:txBody>
      </p:sp>
      <p:sp>
        <p:nvSpPr>
          <p:cNvPr id="77" name="Slide number"/>
          <p:cNvSpPr>
            <a:spLocks noGrp="1"/>
          </p:cNvSpPr>
          <p:nvPr>
            <p:ph type="sldNum" idx="26"/>
          </p:nvPr>
        </p:nvSpPr>
        <p:spPr>
          <a:xfrm>
            <a:off x="10795989" y="6394688"/>
            <a:ext cx="731518" cy="225551"/>
          </a:xfrm>
          <a:prstGeom prst="rect">
            <a:avLst/>
          </a:prstGeom>
        </p:spPr>
        <p:txBody>
          <a:bodyPr lIns="0" tIns="0" rIns="0" bIns="0" anchor="ctr"/>
          <a:lstStyle>
            <a:lvl1pPr algn="r">
              <a:defRPr sz="1199" spc="60">
                <a:solidFill>
                  <a:srgbClr val="5C655C"/>
                </a:solidFill>
                <a:latin typeface="JetBrains Mono"/>
              </a:defRPr>
            </a:lvl1pPr>
          </a:lstStyle>
          <a:p>
            <a:fld id="{B7B2E1F4-8A6C-4E5D-9C21-0D3F6A9E2B84}" type="slidenum">
              <a:rPr lang="en-US"/>
              <a:t>2</a:t>
            </a:fld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Sp="0">
  <p:cSld name="Timeline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/>
          </p:nvPr>
        </p:nvSpPr>
        <p:spPr>
          <a:xfrm>
            <a:off x="658366" y="871726"/>
            <a:ext cx="10869141" cy="518159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05000"/>
              </a:lnSpc>
              <a:buNone/>
              <a:defRPr sz="3799" b="0" spc="-49">
                <a:solidFill>
                  <a:srgbClr val="0B0E0C"/>
                </a:solidFill>
                <a:latin typeface="Open Sans ExtraBold"/>
              </a:defRPr>
            </a:lvl1pPr>
          </a:lstStyle>
          <a:p>
            <a:r>
              <a:rPr lang="en-US" dirty="0"/>
              <a:t>Slide title</a:t>
            </a:r>
          </a:p>
        </p:txBody>
      </p:sp>
      <p:sp>
        <p:nvSpPr>
          <p:cNvPr id="3" name="body1"/>
          <p:cNvSpPr>
            <a:spLocks noGrp="1"/>
          </p:cNvSpPr>
          <p:nvPr>
            <p:ph type="body" idx="1"/>
          </p:nvPr>
        </p:nvSpPr>
        <p:spPr>
          <a:xfrm>
            <a:off x="658366" y="1566668"/>
            <a:ext cx="6955519" cy="579119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35000"/>
              </a:lnSpc>
              <a:buNone/>
              <a:defRPr sz="1466" b="0" spc="0">
                <a:solidFill>
                  <a:srgbClr val="5C655C"/>
                </a:solidFill>
                <a:latin typeface="Noto Sans"/>
              </a:defRPr>
            </a:lvl1pPr>
          </a:lstStyle>
          <a:p>
            <a:r>
              <a:rPr lang="en-US" dirty="0"/>
              <a:t>One line of context under the heading.</a:t>
            </a:r>
          </a:p>
        </p:txBody>
      </p:sp>
      <p:sp>
        <p:nvSpPr>
          <p:cNvPr id="4" name="Brand rule 4"/>
          <p:cNvSpPr/>
          <p:nvPr/>
        </p:nvSpPr>
        <p:spPr>
          <a:xfrm>
            <a:off x="658366" y="2676137"/>
            <a:ext cx="10869141" cy="12700"/>
          </a:xfrm>
          <a:prstGeom prst="rect">
            <a:avLst/>
          </a:prstGeom>
          <a:solidFill>
            <a:srgbClr val="CDD3CD"/>
          </a:solidFill>
          <a:ln>
            <a:noFill/>
          </a:ln>
        </p:spPr>
        <p:txBody>
          <a:bodyPr/>
          <a:lstStyle/>
          <a:p/>
        </p:txBody>
      </p:sp>
      <p:sp>
        <p:nvSpPr>
          <p:cNvPr id="5" name="Avatar 5"/>
          <p:cNvSpPr/>
          <p:nvPr/>
        </p:nvSpPr>
        <p:spPr>
          <a:xfrm>
            <a:off x="658366" y="2602985"/>
            <a:ext cx="152400" cy="152400"/>
          </a:xfrm>
          <a:prstGeom prst="ellipse">
            <a:avLst/>
          </a:prstGeom>
          <a:solidFill>
            <a:srgbClr val="2A8009"/>
          </a:solidFill>
          <a:ln>
            <a:noFill/>
          </a:ln>
        </p:spPr>
        <p:txBody>
          <a:bodyPr/>
          <a:lstStyle/>
          <a:p/>
        </p:txBody>
      </p:sp>
      <p:sp>
        <p:nvSpPr>
          <p:cNvPr id="6" name="body2"/>
          <p:cNvSpPr>
            <a:spLocks noGrp="1"/>
          </p:cNvSpPr>
          <p:nvPr>
            <p:ph type="body" idx="2"/>
          </p:nvPr>
        </p:nvSpPr>
        <p:spPr>
          <a:xfrm>
            <a:off x="658366" y="2883401"/>
            <a:ext cx="1755644" cy="225551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00000"/>
              </a:lnSpc>
              <a:buNone/>
              <a:defRPr sz="1199" b="0" spc="150" cap="all">
                <a:solidFill>
                  <a:srgbClr val="2A8009"/>
                </a:solidFill>
                <a:latin typeface="JetBrains Mono"/>
              </a:defRPr>
            </a:lvl1pPr>
          </a:lstStyle>
          <a:p>
            <a:r>
              <a:rPr lang="en-US" dirty="0"/>
              <a:t>PERIOD</a:t>
            </a:r>
          </a:p>
        </p:txBody>
      </p:sp>
      <p:sp>
        <p:nvSpPr>
          <p:cNvPr id="7" name="body3"/>
          <p:cNvSpPr>
            <a:spLocks noGrp="1"/>
          </p:cNvSpPr>
          <p:nvPr>
            <p:ph type="body" idx="3"/>
          </p:nvPr>
        </p:nvSpPr>
        <p:spPr>
          <a:xfrm>
            <a:off x="658366" y="3212584"/>
            <a:ext cx="1645916" cy="548639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10000"/>
              </a:lnSpc>
              <a:buNone/>
              <a:defRPr sz="1599" b="0" spc="-20">
                <a:solidFill>
                  <a:srgbClr val="0B0E0C"/>
                </a:solidFill>
                <a:latin typeface="Open Sans ExtraBold"/>
              </a:defRPr>
            </a:lvl1pPr>
          </a:lstStyle>
          <a:p>
            <a:r>
              <a:rPr lang="en-US" dirty="0"/>
              <a:t>Milestone</a:t>
            </a:r>
          </a:p>
        </p:txBody>
      </p:sp>
      <p:sp>
        <p:nvSpPr>
          <p:cNvPr id="8" name="body4"/>
          <p:cNvSpPr>
            <a:spLocks noGrp="1"/>
          </p:cNvSpPr>
          <p:nvPr>
            <p:ph type="body" idx="4"/>
          </p:nvPr>
        </p:nvSpPr>
        <p:spPr>
          <a:xfrm>
            <a:off x="658366" y="3840470"/>
            <a:ext cx="1645916" cy="670558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30000"/>
              </a:lnSpc>
              <a:buNone/>
              <a:defRPr sz="1199" b="0" spc="0">
                <a:solidFill>
                  <a:srgbClr val="5C655C"/>
                </a:solidFill>
                <a:latin typeface="Noto Sans"/>
              </a:defRPr>
            </a:lvl1pPr>
          </a:lstStyle>
          <a:p>
            <a:r>
              <a:rPr lang="en-US" dirty="0"/>
              <a:t>What happens then.</a:t>
            </a:r>
          </a:p>
        </p:txBody>
      </p:sp>
      <p:sp>
        <p:nvSpPr>
          <p:cNvPr id="9" name="Avatar 9"/>
          <p:cNvSpPr/>
          <p:nvPr/>
        </p:nvSpPr>
        <p:spPr>
          <a:xfrm>
            <a:off x="2497525" y="2602985"/>
            <a:ext cx="152400" cy="152400"/>
          </a:xfrm>
          <a:prstGeom prst="ellipse">
            <a:avLst/>
          </a:prstGeom>
          <a:solidFill>
            <a:srgbClr val="2A8009"/>
          </a:solidFill>
          <a:ln>
            <a:noFill/>
          </a:ln>
        </p:spPr>
        <p:txBody>
          <a:bodyPr/>
          <a:lstStyle/>
          <a:p/>
        </p:txBody>
      </p:sp>
      <p:sp>
        <p:nvSpPr>
          <p:cNvPr id="10" name="body5"/>
          <p:cNvSpPr>
            <a:spLocks noGrp="1"/>
          </p:cNvSpPr>
          <p:nvPr>
            <p:ph type="body" idx="5"/>
          </p:nvPr>
        </p:nvSpPr>
        <p:spPr>
          <a:xfrm>
            <a:off x="2497525" y="2883401"/>
            <a:ext cx="1755644" cy="225551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00000"/>
              </a:lnSpc>
              <a:buNone/>
              <a:defRPr sz="1199" b="0" spc="150" cap="all">
                <a:solidFill>
                  <a:srgbClr val="2A8009"/>
                </a:solidFill>
                <a:latin typeface="JetBrains Mono"/>
              </a:defRPr>
            </a:lvl1pPr>
          </a:lstStyle>
          <a:p>
            <a:r>
              <a:rPr lang="en-US" dirty="0"/>
              <a:t>PERIOD</a:t>
            </a:r>
          </a:p>
        </p:txBody>
      </p:sp>
      <p:sp>
        <p:nvSpPr>
          <p:cNvPr id="11" name="body6"/>
          <p:cNvSpPr>
            <a:spLocks noGrp="1"/>
          </p:cNvSpPr>
          <p:nvPr>
            <p:ph type="body" idx="6"/>
          </p:nvPr>
        </p:nvSpPr>
        <p:spPr>
          <a:xfrm>
            <a:off x="2497525" y="3212584"/>
            <a:ext cx="1645916" cy="548639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10000"/>
              </a:lnSpc>
              <a:buNone/>
              <a:defRPr sz="1599" b="0" spc="-20">
                <a:solidFill>
                  <a:srgbClr val="0B0E0C"/>
                </a:solidFill>
                <a:latin typeface="Open Sans ExtraBold"/>
              </a:defRPr>
            </a:lvl1pPr>
          </a:lstStyle>
          <a:p>
            <a:r>
              <a:rPr lang="en-US" dirty="0"/>
              <a:t>Milestone</a:t>
            </a:r>
          </a:p>
        </p:txBody>
      </p:sp>
      <p:sp>
        <p:nvSpPr>
          <p:cNvPr id="12" name="body7"/>
          <p:cNvSpPr>
            <a:spLocks noGrp="1"/>
          </p:cNvSpPr>
          <p:nvPr>
            <p:ph type="body" idx="7"/>
          </p:nvPr>
        </p:nvSpPr>
        <p:spPr>
          <a:xfrm>
            <a:off x="2497525" y="3840470"/>
            <a:ext cx="1645916" cy="670558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30000"/>
              </a:lnSpc>
              <a:buNone/>
              <a:defRPr sz="1199" b="0" spc="0">
                <a:solidFill>
                  <a:srgbClr val="5C655C"/>
                </a:solidFill>
                <a:latin typeface="Noto Sans"/>
              </a:defRPr>
            </a:lvl1pPr>
          </a:lstStyle>
          <a:p>
            <a:r>
              <a:rPr lang="en-US" dirty="0"/>
              <a:t>What happens then.</a:t>
            </a:r>
          </a:p>
        </p:txBody>
      </p:sp>
      <p:sp>
        <p:nvSpPr>
          <p:cNvPr id="13" name="Avatar 13"/>
          <p:cNvSpPr/>
          <p:nvPr/>
        </p:nvSpPr>
        <p:spPr>
          <a:xfrm>
            <a:off x="4336684" y="2602985"/>
            <a:ext cx="152400" cy="152400"/>
          </a:xfrm>
          <a:prstGeom prst="ellipse">
            <a:avLst/>
          </a:prstGeom>
          <a:solidFill>
            <a:srgbClr val="2A8009"/>
          </a:solidFill>
          <a:ln>
            <a:noFill/>
          </a:ln>
        </p:spPr>
        <p:txBody>
          <a:bodyPr/>
          <a:lstStyle/>
          <a:p/>
        </p:txBody>
      </p:sp>
      <p:sp>
        <p:nvSpPr>
          <p:cNvPr id="14" name="body8"/>
          <p:cNvSpPr>
            <a:spLocks noGrp="1"/>
          </p:cNvSpPr>
          <p:nvPr>
            <p:ph type="body" idx="8"/>
          </p:nvPr>
        </p:nvSpPr>
        <p:spPr>
          <a:xfrm>
            <a:off x="4336684" y="2883401"/>
            <a:ext cx="1755644" cy="225551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00000"/>
              </a:lnSpc>
              <a:buNone/>
              <a:defRPr sz="1199" b="0" spc="150" cap="all">
                <a:solidFill>
                  <a:srgbClr val="2A8009"/>
                </a:solidFill>
                <a:latin typeface="JetBrains Mono"/>
              </a:defRPr>
            </a:lvl1pPr>
          </a:lstStyle>
          <a:p>
            <a:r>
              <a:rPr lang="en-US" dirty="0"/>
              <a:t>PERIOD</a:t>
            </a:r>
          </a:p>
        </p:txBody>
      </p:sp>
      <p:sp>
        <p:nvSpPr>
          <p:cNvPr id="15" name="body9"/>
          <p:cNvSpPr>
            <a:spLocks noGrp="1"/>
          </p:cNvSpPr>
          <p:nvPr>
            <p:ph type="body" idx="9"/>
          </p:nvPr>
        </p:nvSpPr>
        <p:spPr>
          <a:xfrm>
            <a:off x="4336684" y="3212584"/>
            <a:ext cx="1645916" cy="548639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10000"/>
              </a:lnSpc>
              <a:buNone/>
              <a:defRPr sz="1599" b="0" spc="-20">
                <a:solidFill>
                  <a:srgbClr val="0B0E0C"/>
                </a:solidFill>
                <a:latin typeface="Open Sans ExtraBold"/>
              </a:defRPr>
            </a:lvl1pPr>
          </a:lstStyle>
          <a:p>
            <a:r>
              <a:rPr lang="en-US" dirty="0"/>
              <a:t>Milestone</a:t>
            </a:r>
          </a:p>
        </p:txBody>
      </p:sp>
      <p:sp>
        <p:nvSpPr>
          <p:cNvPr id="16" name="body10"/>
          <p:cNvSpPr>
            <a:spLocks noGrp="1"/>
          </p:cNvSpPr>
          <p:nvPr>
            <p:ph type="body" idx="10"/>
          </p:nvPr>
        </p:nvSpPr>
        <p:spPr>
          <a:xfrm>
            <a:off x="4336684" y="3840470"/>
            <a:ext cx="1645916" cy="670558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30000"/>
              </a:lnSpc>
              <a:buNone/>
              <a:defRPr sz="1199" b="0" spc="0">
                <a:solidFill>
                  <a:srgbClr val="5C655C"/>
                </a:solidFill>
                <a:latin typeface="Noto Sans"/>
              </a:defRPr>
            </a:lvl1pPr>
          </a:lstStyle>
          <a:p>
            <a:r>
              <a:rPr lang="en-US" dirty="0"/>
              <a:t>What happens then.</a:t>
            </a:r>
          </a:p>
        </p:txBody>
      </p:sp>
      <p:sp>
        <p:nvSpPr>
          <p:cNvPr id="17" name="Avatar 17"/>
          <p:cNvSpPr/>
          <p:nvPr/>
        </p:nvSpPr>
        <p:spPr>
          <a:xfrm>
            <a:off x="6175842" y="2602985"/>
            <a:ext cx="152400" cy="152400"/>
          </a:xfrm>
          <a:prstGeom prst="ellipse">
            <a:avLst/>
          </a:prstGeom>
          <a:solidFill>
            <a:srgbClr val="2A8009"/>
          </a:solidFill>
          <a:ln>
            <a:noFill/>
          </a:ln>
        </p:spPr>
        <p:txBody>
          <a:bodyPr/>
          <a:lstStyle/>
          <a:p/>
        </p:txBody>
      </p:sp>
      <p:sp>
        <p:nvSpPr>
          <p:cNvPr id="18" name="body11"/>
          <p:cNvSpPr>
            <a:spLocks noGrp="1"/>
          </p:cNvSpPr>
          <p:nvPr>
            <p:ph type="body" idx="11"/>
          </p:nvPr>
        </p:nvSpPr>
        <p:spPr>
          <a:xfrm>
            <a:off x="6175842" y="2883401"/>
            <a:ext cx="1755644" cy="225551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00000"/>
              </a:lnSpc>
              <a:buNone/>
              <a:defRPr sz="1199" b="0" spc="150" cap="all">
                <a:solidFill>
                  <a:srgbClr val="2A8009"/>
                </a:solidFill>
                <a:latin typeface="JetBrains Mono"/>
              </a:defRPr>
            </a:lvl1pPr>
          </a:lstStyle>
          <a:p>
            <a:r>
              <a:rPr lang="en-US" dirty="0"/>
              <a:t>PERIOD</a:t>
            </a:r>
          </a:p>
        </p:txBody>
      </p:sp>
      <p:sp>
        <p:nvSpPr>
          <p:cNvPr id="19" name="body12"/>
          <p:cNvSpPr>
            <a:spLocks noGrp="1"/>
          </p:cNvSpPr>
          <p:nvPr>
            <p:ph type="body" idx="12"/>
          </p:nvPr>
        </p:nvSpPr>
        <p:spPr>
          <a:xfrm>
            <a:off x="6175842" y="3212584"/>
            <a:ext cx="1645916" cy="548639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10000"/>
              </a:lnSpc>
              <a:buNone/>
              <a:defRPr sz="1599" b="0" spc="-20">
                <a:solidFill>
                  <a:srgbClr val="0B0E0C"/>
                </a:solidFill>
                <a:latin typeface="Open Sans ExtraBold"/>
              </a:defRPr>
            </a:lvl1pPr>
          </a:lstStyle>
          <a:p>
            <a:r>
              <a:rPr lang="en-US" dirty="0"/>
              <a:t>Milestone</a:t>
            </a:r>
          </a:p>
        </p:txBody>
      </p:sp>
      <p:sp>
        <p:nvSpPr>
          <p:cNvPr id="20" name="body13"/>
          <p:cNvSpPr>
            <a:spLocks noGrp="1"/>
          </p:cNvSpPr>
          <p:nvPr>
            <p:ph type="body" idx="13"/>
          </p:nvPr>
        </p:nvSpPr>
        <p:spPr>
          <a:xfrm>
            <a:off x="6175842" y="3840470"/>
            <a:ext cx="1645916" cy="670558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30000"/>
              </a:lnSpc>
              <a:buNone/>
              <a:defRPr sz="1199" b="0" spc="0">
                <a:solidFill>
                  <a:srgbClr val="5C655C"/>
                </a:solidFill>
                <a:latin typeface="Noto Sans"/>
              </a:defRPr>
            </a:lvl1pPr>
          </a:lstStyle>
          <a:p>
            <a:r>
              <a:rPr lang="en-US" dirty="0"/>
              <a:t>What happens then.</a:t>
            </a:r>
          </a:p>
        </p:txBody>
      </p:sp>
      <p:sp>
        <p:nvSpPr>
          <p:cNvPr id="21" name="Avatar 21"/>
          <p:cNvSpPr/>
          <p:nvPr/>
        </p:nvSpPr>
        <p:spPr>
          <a:xfrm>
            <a:off x="8015001" y="2602985"/>
            <a:ext cx="152400" cy="152400"/>
          </a:xfrm>
          <a:prstGeom prst="ellipse">
            <a:avLst/>
          </a:prstGeom>
          <a:solidFill>
            <a:srgbClr val="2A8009"/>
          </a:solidFill>
          <a:ln>
            <a:noFill/>
          </a:ln>
        </p:spPr>
        <p:txBody>
          <a:bodyPr/>
          <a:lstStyle/>
          <a:p/>
        </p:txBody>
      </p:sp>
      <p:sp>
        <p:nvSpPr>
          <p:cNvPr id="22" name="body14"/>
          <p:cNvSpPr>
            <a:spLocks noGrp="1"/>
          </p:cNvSpPr>
          <p:nvPr>
            <p:ph type="body" idx="14"/>
          </p:nvPr>
        </p:nvSpPr>
        <p:spPr>
          <a:xfrm>
            <a:off x="8015001" y="2883401"/>
            <a:ext cx="1755644" cy="225551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00000"/>
              </a:lnSpc>
              <a:buNone/>
              <a:defRPr sz="1199" b="0" spc="150" cap="all">
                <a:solidFill>
                  <a:srgbClr val="2A8009"/>
                </a:solidFill>
                <a:latin typeface="JetBrains Mono"/>
              </a:defRPr>
            </a:lvl1pPr>
          </a:lstStyle>
          <a:p>
            <a:r>
              <a:rPr lang="en-US" dirty="0"/>
              <a:t>PERIOD</a:t>
            </a:r>
          </a:p>
        </p:txBody>
      </p:sp>
      <p:sp>
        <p:nvSpPr>
          <p:cNvPr id="23" name="body15"/>
          <p:cNvSpPr>
            <a:spLocks noGrp="1"/>
          </p:cNvSpPr>
          <p:nvPr>
            <p:ph type="body" idx="15"/>
          </p:nvPr>
        </p:nvSpPr>
        <p:spPr>
          <a:xfrm>
            <a:off x="8015001" y="3212584"/>
            <a:ext cx="1645916" cy="548639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10000"/>
              </a:lnSpc>
              <a:buNone/>
              <a:defRPr sz="1599" b="0" spc="-20">
                <a:solidFill>
                  <a:srgbClr val="0B0E0C"/>
                </a:solidFill>
                <a:latin typeface="Open Sans ExtraBold"/>
              </a:defRPr>
            </a:lvl1pPr>
          </a:lstStyle>
          <a:p>
            <a:r>
              <a:rPr lang="en-US" dirty="0"/>
              <a:t>Milestone</a:t>
            </a:r>
          </a:p>
        </p:txBody>
      </p:sp>
      <p:sp>
        <p:nvSpPr>
          <p:cNvPr id="24" name="body16"/>
          <p:cNvSpPr>
            <a:spLocks noGrp="1"/>
          </p:cNvSpPr>
          <p:nvPr>
            <p:ph type="body" idx="16"/>
          </p:nvPr>
        </p:nvSpPr>
        <p:spPr>
          <a:xfrm>
            <a:off x="8015001" y="3840470"/>
            <a:ext cx="1645916" cy="670558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30000"/>
              </a:lnSpc>
              <a:buNone/>
              <a:defRPr sz="1199" b="0" spc="0">
                <a:solidFill>
                  <a:srgbClr val="5C655C"/>
                </a:solidFill>
                <a:latin typeface="Noto Sans"/>
              </a:defRPr>
            </a:lvl1pPr>
          </a:lstStyle>
          <a:p>
            <a:r>
              <a:rPr lang="en-US" dirty="0"/>
              <a:t>What happens then.</a:t>
            </a:r>
          </a:p>
        </p:txBody>
      </p:sp>
      <p:sp>
        <p:nvSpPr>
          <p:cNvPr id="25" name="Avatar 25"/>
          <p:cNvSpPr/>
          <p:nvPr/>
        </p:nvSpPr>
        <p:spPr>
          <a:xfrm>
            <a:off x="9854159" y="2602985"/>
            <a:ext cx="152400" cy="152400"/>
          </a:xfrm>
          <a:prstGeom prst="ellipse">
            <a:avLst/>
          </a:prstGeom>
          <a:solidFill>
            <a:srgbClr val="B58200"/>
          </a:solidFill>
          <a:ln>
            <a:noFill/>
          </a:ln>
        </p:spPr>
        <p:txBody>
          <a:bodyPr/>
          <a:lstStyle/>
          <a:p/>
        </p:txBody>
      </p:sp>
      <p:sp>
        <p:nvSpPr>
          <p:cNvPr id="26" name="body17"/>
          <p:cNvSpPr>
            <a:spLocks noGrp="1"/>
          </p:cNvSpPr>
          <p:nvPr>
            <p:ph type="body" idx="17"/>
          </p:nvPr>
        </p:nvSpPr>
        <p:spPr>
          <a:xfrm>
            <a:off x="9854159" y="2883401"/>
            <a:ext cx="1755644" cy="225551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00000"/>
              </a:lnSpc>
              <a:buNone/>
              <a:defRPr sz="1199" b="0" spc="150" cap="all">
                <a:solidFill>
                  <a:srgbClr val="B58200"/>
                </a:solidFill>
                <a:latin typeface="JetBrains Mono"/>
              </a:defRPr>
            </a:lvl1pPr>
          </a:lstStyle>
          <a:p>
            <a:r>
              <a:rPr lang="en-US" dirty="0"/>
              <a:t>PERIOD</a:t>
            </a:r>
          </a:p>
        </p:txBody>
      </p:sp>
      <p:sp>
        <p:nvSpPr>
          <p:cNvPr id="27" name="body18"/>
          <p:cNvSpPr>
            <a:spLocks noGrp="1"/>
          </p:cNvSpPr>
          <p:nvPr>
            <p:ph type="body" idx="18"/>
          </p:nvPr>
        </p:nvSpPr>
        <p:spPr>
          <a:xfrm>
            <a:off x="9854159" y="3212584"/>
            <a:ext cx="1645916" cy="548639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10000"/>
              </a:lnSpc>
              <a:buNone/>
              <a:defRPr sz="1599" b="0" spc="-20">
                <a:solidFill>
                  <a:srgbClr val="0B0E0C"/>
                </a:solidFill>
                <a:latin typeface="Open Sans ExtraBold"/>
              </a:defRPr>
            </a:lvl1pPr>
          </a:lstStyle>
          <a:p>
            <a:r>
              <a:rPr lang="en-US" dirty="0"/>
              <a:t>Milestone</a:t>
            </a:r>
          </a:p>
        </p:txBody>
      </p:sp>
      <p:sp>
        <p:nvSpPr>
          <p:cNvPr id="28" name="body19"/>
          <p:cNvSpPr>
            <a:spLocks noGrp="1"/>
          </p:cNvSpPr>
          <p:nvPr>
            <p:ph type="body" idx="19"/>
          </p:nvPr>
        </p:nvSpPr>
        <p:spPr>
          <a:xfrm>
            <a:off x="9854159" y="3840470"/>
            <a:ext cx="1645916" cy="670558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30000"/>
              </a:lnSpc>
              <a:buNone/>
              <a:defRPr sz="1199" b="0" spc="0">
                <a:solidFill>
                  <a:srgbClr val="5C655C"/>
                </a:solidFill>
                <a:latin typeface="Noto Sans"/>
              </a:defRPr>
            </a:lvl1pPr>
          </a:lstStyle>
          <a:p>
            <a:r>
              <a:rPr lang="en-US" dirty="0"/>
              <a:t>What happens then.</a:t>
            </a:r>
          </a:p>
        </p:txBody>
      </p:sp>
      <p:sp>
        <p:nvSpPr>
          <p:cNvPr id="29" name="Brand rule 29"/>
          <p:cNvSpPr/>
          <p:nvPr/>
        </p:nvSpPr>
        <p:spPr>
          <a:xfrm>
            <a:off x="658366" y="6248384"/>
            <a:ext cx="10869141" cy="12700"/>
          </a:xfrm>
          <a:prstGeom prst="rect">
            <a:avLst/>
          </a:prstGeom>
          <a:solidFill>
            <a:srgbClr val="CDD3CD"/>
          </a:solidFill>
          <a:ln>
            <a:noFill/>
          </a:ln>
        </p:spPr>
        <p:txBody>
          <a:bodyPr/>
          <a:lstStyle/>
          <a:p/>
        </p:txBody>
      </p:sp>
      <p:sp>
        <p:nvSpPr>
          <p:cNvPr id="30" name="ftr20"/>
          <p:cNvSpPr>
            <a:spLocks noGrp="1"/>
          </p:cNvSpPr>
          <p:nvPr>
            <p:ph type="ftr" idx="20"/>
          </p:nvPr>
        </p:nvSpPr>
        <p:spPr>
          <a:xfrm>
            <a:off x="658366" y="6394688"/>
            <a:ext cx="4876788" cy="225551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00000"/>
              </a:lnSpc>
              <a:buNone/>
              <a:defRPr sz="1199" b="0" spc="60">
                <a:solidFill>
                  <a:srgbClr val="5C655C"/>
                </a:solidFill>
                <a:latin typeface="JetBrains Mono"/>
              </a:defRPr>
            </a:lvl1pPr>
          </a:lstStyle>
          <a:p>
            <a:r>
              <a:rPr lang="en-US" dirty="0"/>
              <a:t>Team 86</a:t>
            </a:r>
          </a:p>
        </p:txBody>
      </p:sp>
      <p:sp>
        <p:nvSpPr>
          <p:cNvPr id="31" name="Slide number"/>
          <p:cNvSpPr>
            <a:spLocks noGrp="1"/>
          </p:cNvSpPr>
          <p:nvPr>
            <p:ph type="sldNum" idx="21"/>
          </p:nvPr>
        </p:nvSpPr>
        <p:spPr>
          <a:xfrm>
            <a:off x="10795989" y="6394688"/>
            <a:ext cx="731518" cy="225551"/>
          </a:xfrm>
          <a:prstGeom prst="rect">
            <a:avLst/>
          </a:prstGeom>
        </p:spPr>
        <p:txBody>
          <a:bodyPr lIns="0" tIns="0" rIns="0" bIns="0" anchor="ctr"/>
          <a:lstStyle>
            <a:lvl1pPr algn="r">
              <a:defRPr sz="1199" spc="60">
                <a:solidFill>
                  <a:srgbClr val="5C655C"/>
                </a:solidFill>
                <a:latin typeface="JetBrains Mono"/>
              </a:defRPr>
            </a:lvl1pPr>
          </a:lstStyle>
          <a:p>
            <a:fld id="{B7B2E1F4-8A6C-4E5D-9C21-0D3F6A9E2B84}" type="slidenum">
              <a:rPr lang="en-US"/>
              <a:t>2</a:t>
            </a:fld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Sp="0">
  <p:cSld name="Numbered steps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rand rule 2"/>
          <p:cNvSpPr/>
          <p:nvPr/>
        </p:nvSpPr>
        <p:spPr>
          <a:xfrm>
            <a:off x="658366" y="603502"/>
            <a:ext cx="280415" cy="19050"/>
          </a:xfrm>
          <a:prstGeom prst="rect">
            <a:avLst/>
          </a:prstGeom>
          <a:solidFill>
            <a:srgbClr val="2A8009"/>
          </a:solidFill>
          <a:ln>
            <a:noFill/>
          </a:ln>
        </p:spPr>
        <p:txBody>
          <a:bodyPr/>
          <a:lstStyle/>
          <a:p/>
        </p:txBody>
      </p:sp>
      <p:sp>
        <p:nvSpPr>
          <p:cNvPr id="3" name="body1"/>
          <p:cNvSpPr>
            <a:spLocks noGrp="1"/>
          </p:cNvSpPr>
          <p:nvPr>
            <p:ph type="body" idx="1"/>
          </p:nvPr>
        </p:nvSpPr>
        <p:spPr>
          <a:xfrm>
            <a:off x="1066797" y="505967"/>
            <a:ext cx="3657591" cy="225551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00000"/>
              </a:lnSpc>
              <a:buNone/>
              <a:defRPr sz="1199" b="0" spc="150" cap="all">
                <a:solidFill>
                  <a:srgbClr val="2A8009"/>
                </a:solidFill>
                <a:latin typeface="JetBrains Mono"/>
              </a:defRPr>
            </a:lvl1pPr>
          </a:lstStyle>
          <a:p>
            <a:r>
              <a:rPr lang="en-US" dirty="0"/>
              <a:t>SECTION LABEL</a:t>
            </a:r>
          </a:p>
        </p:txBody>
      </p:sp>
      <p:sp>
        <p:nvSpPr>
          <p:cNvPr id="4" name="title"/>
          <p:cNvSpPr>
            <a:spLocks noGrp="1"/>
          </p:cNvSpPr>
          <p:nvPr>
            <p:ph type="title"/>
          </p:nvPr>
        </p:nvSpPr>
        <p:spPr>
          <a:xfrm>
            <a:off x="658366" y="871726"/>
            <a:ext cx="10869141" cy="518159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05000"/>
              </a:lnSpc>
              <a:buNone/>
              <a:defRPr sz="3799" b="0" spc="-49">
                <a:solidFill>
                  <a:srgbClr val="0B0E0C"/>
                </a:solidFill>
                <a:latin typeface="Open Sans ExtraBold"/>
              </a:defRPr>
            </a:lvl1pPr>
          </a:lstStyle>
          <a:p>
            <a:r>
              <a:rPr lang="en-US" dirty="0"/>
              <a:t>Slide title</a:t>
            </a:r>
          </a:p>
        </p:txBody>
      </p:sp>
      <p:sp>
        <p:nvSpPr>
          <p:cNvPr id="5" name="body2"/>
          <p:cNvSpPr>
            <a:spLocks noGrp="1"/>
          </p:cNvSpPr>
          <p:nvPr>
            <p:ph type="body" idx="2"/>
          </p:nvPr>
        </p:nvSpPr>
        <p:spPr>
          <a:xfrm>
            <a:off x="658366" y="1706876"/>
            <a:ext cx="3761223" cy="408431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00000"/>
              </a:lnSpc>
              <a:buNone/>
              <a:defRPr sz="2999" b="0" spc="-20">
                <a:solidFill>
                  <a:srgbClr val="2A8009"/>
                </a:solidFill>
                <a:latin typeface="JetBrains Mono"/>
              </a:defRPr>
            </a:lvl1pPr>
          </a:lstStyle>
          <a:p>
            <a:r>
              <a:rPr lang="en-US" dirty="0"/>
              <a:t>01</a:t>
            </a:r>
          </a:p>
        </p:txBody>
      </p:sp>
      <p:sp>
        <p:nvSpPr>
          <p:cNvPr id="6" name="body3"/>
          <p:cNvSpPr>
            <a:spLocks noGrp="1"/>
          </p:cNvSpPr>
          <p:nvPr>
            <p:ph type="body" idx="3"/>
          </p:nvPr>
        </p:nvSpPr>
        <p:spPr>
          <a:xfrm>
            <a:off x="658366" y="2231130"/>
            <a:ext cx="3523479" cy="609598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10000"/>
              </a:lnSpc>
              <a:buNone/>
              <a:defRPr sz="1999" b="0" spc="-24">
                <a:solidFill>
                  <a:srgbClr val="0B0E0C"/>
                </a:solidFill>
                <a:latin typeface="Open Sans ExtraBold"/>
              </a:defRPr>
            </a:lvl1pPr>
          </a:lstStyle>
          <a:p>
            <a:r>
              <a:rPr lang="en-US" dirty="0"/>
              <a:t>What to do</a:t>
            </a:r>
          </a:p>
        </p:txBody>
      </p:sp>
      <p:sp>
        <p:nvSpPr>
          <p:cNvPr id="7" name="body4"/>
          <p:cNvSpPr>
            <a:spLocks noGrp="1"/>
          </p:cNvSpPr>
          <p:nvPr>
            <p:ph type="body" idx="4"/>
          </p:nvPr>
        </p:nvSpPr>
        <p:spPr>
          <a:xfrm>
            <a:off x="658366" y="2950457"/>
            <a:ext cx="3523479" cy="548639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30000"/>
              </a:lnSpc>
              <a:buNone/>
              <a:defRPr sz="1333" b="0" spc="0">
                <a:solidFill>
                  <a:srgbClr val="5C655C"/>
                </a:solidFill>
                <a:latin typeface="Noto Sans"/>
              </a:defRPr>
            </a:lvl1pPr>
          </a:lstStyle>
          <a:p>
            <a:r>
              <a:rPr lang="en-US" dirty="0"/>
              <a:t>The detail underneath.</a:t>
            </a:r>
          </a:p>
        </p:txBody>
      </p:sp>
      <p:sp>
        <p:nvSpPr>
          <p:cNvPr id="8" name="body5"/>
          <p:cNvSpPr>
            <a:spLocks noGrp="1"/>
          </p:cNvSpPr>
          <p:nvPr>
            <p:ph type="body" idx="5"/>
          </p:nvPr>
        </p:nvSpPr>
        <p:spPr>
          <a:xfrm>
            <a:off x="4386061" y="1706876"/>
            <a:ext cx="3761223" cy="408431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00000"/>
              </a:lnSpc>
              <a:buNone/>
              <a:defRPr sz="2999" b="0" spc="-20">
                <a:solidFill>
                  <a:srgbClr val="2A8009"/>
                </a:solidFill>
                <a:latin typeface="JetBrains Mono"/>
              </a:defRPr>
            </a:lvl1pPr>
          </a:lstStyle>
          <a:p>
            <a:r>
              <a:rPr lang="en-US" dirty="0"/>
              <a:t>02</a:t>
            </a:r>
          </a:p>
        </p:txBody>
      </p:sp>
      <p:sp>
        <p:nvSpPr>
          <p:cNvPr id="9" name="body6"/>
          <p:cNvSpPr>
            <a:spLocks noGrp="1"/>
          </p:cNvSpPr>
          <p:nvPr>
            <p:ph type="body" idx="6"/>
          </p:nvPr>
        </p:nvSpPr>
        <p:spPr>
          <a:xfrm>
            <a:off x="4386061" y="2231130"/>
            <a:ext cx="3523479" cy="609598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10000"/>
              </a:lnSpc>
              <a:buNone/>
              <a:defRPr sz="1999" b="0" spc="-24">
                <a:solidFill>
                  <a:srgbClr val="0B0E0C"/>
                </a:solidFill>
                <a:latin typeface="Open Sans ExtraBold"/>
              </a:defRPr>
            </a:lvl1pPr>
          </a:lstStyle>
          <a:p>
            <a:r>
              <a:rPr lang="en-US" dirty="0"/>
              <a:t>What to do</a:t>
            </a:r>
          </a:p>
        </p:txBody>
      </p:sp>
      <p:sp>
        <p:nvSpPr>
          <p:cNvPr id="10" name="body7"/>
          <p:cNvSpPr>
            <a:spLocks noGrp="1"/>
          </p:cNvSpPr>
          <p:nvPr>
            <p:ph type="body" idx="7"/>
          </p:nvPr>
        </p:nvSpPr>
        <p:spPr>
          <a:xfrm>
            <a:off x="4386061" y="2950457"/>
            <a:ext cx="3523479" cy="548639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30000"/>
              </a:lnSpc>
              <a:buNone/>
              <a:defRPr sz="1333" b="0" spc="0">
                <a:solidFill>
                  <a:srgbClr val="5C655C"/>
                </a:solidFill>
                <a:latin typeface="Noto Sans"/>
              </a:defRPr>
            </a:lvl1pPr>
          </a:lstStyle>
          <a:p>
            <a:r>
              <a:rPr lang="en-US" dirty="0"/>
              <a:t>The detail underneath.</a:t>
            </a:r>
          </a:p>
        </p:txBody>
      </p:sp>
      <p:sp>
        <p:nvSpPr>
          <p:cNvPr id="11" name="body8"/>
          <p:cNvSpPr>
            <a:spLocks noGrp="1"/>
          </p:cNvSpPr>
          <p:nvPr>
            <p:ph type="body" idx="8"/>
          </p:nvPr>
        </p:nvSpPr>
        <p:spPr>
          <a:xfrm>
            <a:off x="8113756" y="1706876"/>
            <a:ext cx="3761223" cy="408431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00000"/>
              </a:lnSpc>
              <a:buNone/>
              <a:defRPr sz="2999" b="0" spc="-20">
                <a:solidFill>
                  <a:srgbClr val="2A8009"/>
                </a:solidFill>
                <a:latin typeface="JetBrains Mono"/>
              </a:defRPr>
            </a:lvl1pPr>
          </a:lstStyle>
          <a:p>
            <a:r>
              <a:rPr lang="en-US" dirty="0"/>
              <a:t>03</a:t>
            </a:r>
          </a:p>
        </p:txBody>
      </p:sp>
      <p:sp>
        <p:nvSpPr>
          <p:cNvPr id="12" name="body9"/>
          <p:cNvSpPr>
            <a:spLocks noGrp="1"/>
          </p:cNvSpPr>
          <p:nvPr>
            <p:ph type="body" idx="9"/>
          </p:nvPr>
        </p:nvSpPr>
        <p:spPr>
          <a:xfrm>
            <a:off x="8113756" y="2231130"/>
            <a:ext cx="3523479" cy="609598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10000"/>
              </a:lnSpc>
              <a:buNone/>
              <a:defRPr sz="1999" b="0" spc="-24">
                <a:solidFill>
                  <a:srgbClr val="0B0E0C"/>
                </a:solidFill>
                <a:latin typeface="Open Sans ExtraBold"/>
              </a:defRPr>
            </a:lvl1pPr>
          </a:lstStyle>
          <a:p>
            <a:r>
              <a:rPr lang="en-US" dirty="0"/>
              <a:t>What to do</a:t>
            </a:r>
          </a:p>
        </p:txBody>
      </p:sp>
      <p:sp>
        <p:nvSpPr>
          <p:cNvPr id="13" name="body10"/>
          <p:cNvSpPr>
            <a:spLocks noGrp="1"/>
          </p:cNvSpPr>
          <p:nvPr>
            <p:ph type="body" idx="10"/>
          </p:nvPr>
        </p:nvSpPr>
        <p:spPr>
          <a:xfrm>
            <a:off x="8113756" y="2950457"/>
            <a:ext cx="3523479" cy="548639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30000"/>
              </a:lnSpc>
              <a:buNone/>
              <a:defRPr sz="1333" b="0" spc="0">
                <a:solidFill>
                  <a:srgbClr val="5C655C"/>
                </a:solidFill>
                <a:latin typeface="Noto Sans"/>
              </a:defRPr>
            </a:lvl1pPr>
          </a:lstStyle>
          <a:p>
            <a:r>
              <a:rPr lang="en-US" dirty="0"/>
              <a:t>The detail underneath.</a:t>
            </a:r>
          </a:p>
        </p:txBody>
      </p:sp>
      <p:sp>
        <p:nvSpPr>
          <p:cNvPr id="14" name="Panel"/>
          <p:cNvSpPr/>
          <p:nvPr/>
        </p:nvSpPr>
        <p:spPr>
          <a:xfrm>
            <a:off x="658366" y="3755127"/>
            <a:ext cx="10869141" cy="1377693"/>
          </a:xfrm>
          <a:prstGeom prst="roundRect">
            <a:avLst>
              <a:gd name="adj" fmla="val 4000"/>
            </a:avLst>
          </a:prstGeom>
          <a:solidFill>
            <a:srgbClr val="F1F4F1"/>
          </a:solidFill>
          <a:ln>
            <a:noFill/>
          </a:ln>
        </p:spPr>
        <p:txBody>
          <a:bodyPr/>
          <a:lstStyle/>
          <a:p/>
        </p:txBody>
      </p:sp>
      <p:sp>
        <p:nvSpPr>
          <p:cNvPr id="15" name="Callout outline"/>
          <p:cNvSpPr/>
          <p:nvPr/>
        </p:nvSpPr>
        <p:spPr>
          <a:xfrm>
            <a:off x="658366" y="3755127"/>
            <a:ext cx="10869141" cy="1377693"/>
          </a:xfrm>
          <a:prstGeom prst="roundRect">
            <a:avLst>
              <a:gd name="adj" fmla="val 4000"/>
            </a:avLst>
          </a:prstGeom>
          <a:noFill/>
          <a:ln w="19050">
            <a:solidFill>
              <a:srgbClr val="2A8009"/>
            </a:solidFill>
          </a:ln>
        </p:spPr>
        <p:txBody>
          <a:bodyPr/>
          <a:lstStyle/>
          <a:p/>
        </p:txBody>
      </p:sp>
      <p:sp>
        <p:nvSpPr>
          <p:cNvPr id="16" name="body11"/>
          <p:cNvSpPr>
            <a:spLocks noGrp="1"/>
          </p:cNvSpPr>
          <p:nvPr>
            <p:ph type="body" idx="11"/>
          </p:nvPr>
        </p:nvSpPr>
        <p:spPr>
          <a:xfrm>
            <a:off x="950974" y="3998966"/>
            <a:ext cx="7869916" cy="347471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00000"/>
              </a:lnSpc>
              <a:buNone/>
              <a:defRPr sz="2066" b="0" spc="-26">
                <a:solidFill>
                  <a:srgbClr val="0B0E0C"/>
                </a:solidFill>
                <a:latin typeface="Open Sans ExtraBold"/>
              </a:defRPr>
            </a:lvl1pPr>
          </a:lstStyle>
          <a:p>
            <a:r>
              <a:rPr lang="en-US" dirty="0"/>
              <a:t>The one thing to remember.</a:t>
            </a:r>
          </a:p>
        </p:txBody>
      </p:sp>
      <p:sp>
        <p:nvSpPr>
          <p:cNvPr id="17" name="body12"/>
          <p:cNvSpPr>
            <a:spLocks noGrp="1"/>
          </p:cNvSpPr>
          <p:nvPr>
            <p:ph type="body" idx="12"/>
          </p:nvPr>
        </p:nvSpPr>
        <p:spPr>
          <a:xfrm>
            <a:off x="950974" y="4395205"/>
            <a:ext cx="7370046" cy="524255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30000"/>
              </a:lnSpc>
              <a:buNone/>
              <a:defRPr sz="1399" b="0" spc="0">
                <a:solidFill>
                  <a:srgbClr val="2F362F"/>
                </a:solidFill>
                <a:latin typeface="Noto Sans"/>
              </a:defRPr>
            </a:lvl1pPr>
          </a:lstStyle>
          <a:p>
            <a:r>
              <a:rPr lang="en-US" dirty="0"/>
              <a:t>The qualifying detail.</a:t>
            </a:r>
          </a:p>
        </p:txBody>
      </p:sp>
      <p:sp>
        <p:nvSpPr>
          <p:cNvPr id="18" name="body13"/>
          <p:cNvSpPr>
            <a:spLocks noGrp="1"/>
          </p:cNvSpPr>
          <p:nvPr>
            <p:ph type="body" idx="13"/>
          </p:nvPr>
        </p:nvSpPr>
        <p:spPr>
          <a:xfrm>
            <a:off x="8272251" y="4187942"/>
            <a:ext cx="2968745" cy="542543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r">
              <a:lnSpc>
                <a:spcPct val="130000"/>
              </a:lnSpc>
              <a:buNone/>
              <a:defRPr sz="1333" b="0" spc="0">
                <a:solidFill>
                  <a:srgbClr val="5C655C"/>
                </a:solidFill>
                <a:latin typeface="JetBrains Mono"/>
              </a:defRPr>
            </a:lvl1pPr>
          </a:lstStyle>
          <a:p>
            <a:r>
              <a:rPr lang="en-US" dirty="0"/>
              <a:t>When . Where</a:t>
            </a:r>
          </a:p>
        </p:txBody>
      </p:sp>
      <p:sp>
        <p:nvSpPr>
          <p:cNvPr id="19" name="Brand rule 19"/>
          <p:cNvSpPr/>
          <p:nvPr/>
        </p:nvSpPr>
        <p:spPr>
          <a:xfrm>
            <a:off x="658366" y="6248384"/>
            <a:ext cx="10869141" cy="12700"/>
          </a:xfrm>
          <a:prstGeom prst="rect">
            <a:avLst/>
          </a:prstGeom>
          <a:solidFill>
            <a:srgbClr val="CDD3CD"/>
          </a:solidFill>
          <a:ln>
            <a:noFill/>
          </a:ln>
        </p:spPr>
        <p:txBody>
          <a:bodyPr/>
          <a:lstStyle/>
          <a:p/>
        </p:txBody>
      </p:sp>
      <p:sp>
        <p:nvSpPr>
          <p:cNvPr id="20" name="ftr14"/>
          <p:cNvSpPr>
            <a:spLocks noGrp="1"/>
          </p:cNvSpPr>
          <p:nvPr>
            <p:ph type="ftr" idx="14"/>
          </p:nvPr>
        </p:nvSpPr>
        <p:spPr>
          <a:xfrm>
            <a:off x="658366" y="6394688"/>
            <a:ext cx="4876788" cy="225551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00000"/>
              </a:lnSpc>
              <a:buNone/>
              <a:defRPr sz="1199" b="0" spc="60">
                <a:solidFill>
                  <a:srgbClr val="5C655C"/>
                </a:solidFill>
                <a:latin typeface="JetBrains Mono"/>
              </a:defRPr>
            </a:lvl1pPr>
          </a:lstStyle>
          <a:p>
            <a:r>
              <a:rPr lang="en-US" dirty="0"/>
              <a:t>Team 86</a:t>
            </a:r>
          </a:p>
        </p:txBody>
      </p:sp>
      <p:sp>
        <p:nvSpPr>
          <p:cNvPr id="21" name="Slide number"/>
          <p:cNvSpPr>
            <a:spLocks noGrp="1"/>
          </p:cNvSpPr>
          <p:nvPr>
            <p:ph type="sldNum" idx="15"/>
          </p:nvPr>
        </p:nvSpPr>
        <p:spPr>
          <a:xfrm>
            <a:off x="10795989" y="6394688"/>
            <a:ext cx="731518" cy="225551"/>
          </a:xfrm>
          <a:prstGeom prst="rect">
            <a:avLst/>
          </a:prstGeom>
        </p:spPr>
        <p:txBody>
          <a:bodyPr lIns="0" tIns="0" rIns="0" bIns="0" anchor="ctr"/>
          <a:lstStyle>
            <a:lvl1pPr algn="r">
              <a:defRPr sz="1199" spc="60">
                <a:solidFill>
                  <a:srgbClr val="5C655C"/>
                </a:solidFill>
                <a:latin typeface="JetBrains Mono"/>
              </a:defRPr>
            </a:lvl1pPr>
          </a:lstStyle>
          <a:p>
            <a:fld id="{B7B2E1F4-8A6C-4E5D-9C21-0D3F6A9E2B84}" type="slidenum">
              <a:rPr lang="en-US"/>
              <a:t>2</a:t>
            </a:fld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Sp="0">
  <p:cSld name="Stats">
    <p:bg>
      <p:bgPr>
        <a:solidFill>
          <a:srgbClr val="0B0E0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/>
          </p:nvPr>
        </p:nvSpPr>
        <p:spPr>
          <a:xfrm>
            <a:off x="658366" y="871726"/>
            <a:ext cx="10869141" cy="518159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05000"/>
              </a:lnSpc>
              <a:buNone/>
              <a:defRPr sz="3799" b="0" spc="-49">
                <a:solidFill>
                  <a:srgbClr val="FFCD00"/>
                </a:solidFill>
                <a:latin typeface="Open Sans ExtraBold"/>
              </a:defRPr>
            </a:lvl1pPr>
          </a:lstStyle>
          <a:p>
            <a:r>
              <a:rPr lang="en-US" dirty="0"/>
              <a:t>Slide title</a:t>
            </a:r>
          </a:p>
        </p:txBody>
      </p:sp>
      <p:sp>
        <p:nvSpPr>
          <p:cNvPr id="3" name="body1"/>
          <p:cNvSpPr>
            <a:spLocks noGrp="1"/>
          </p:cNvSpPr>
          <p:nvPr>
            <p:ph type="body" idx="1"/>
          </p:nvPr>
        </p:nvSpPr>
        <p:spPr>
          <a:xfrm>
            <a:off x="658366" y="2316474"/>
            <a:ext cx="3169912" cy="225551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00000"/>
              </a:lnSpc>
              <a:buNone/>
              <a:defRPr sz="1199" b="0" spc="150" cap="all">
                <a:solidFill>
                  <a:srgbClr val="64F426"/>
                </a:solidFill>
                <a:latin typeface="JetBrains Mono"/>
              </a:defRPr>
            </a:lvl1pPr>
          </a:lstStyle>
          <a:p>
            <a:r>
              <a:rPr lang="en-US" dirty="0"/>
              <a:t>LABEL</a:t>
            </a:r>
          </a:p>
        </p:txBody>
      </p:sp>
      <p:sp>
        <p:nvSpPr>
          <p:cNvPr id="4" name="body2"/>
          <p:cNvSpPr>
            <a:spLocks noGrp="1"/>
          </p:cNvSpPr>
          <p:nvPr>
            <p:ph type="body" idx="2"/>
          </p:nvPr>
        </p:nvSpPr>
        <p:spPr>
          <a:xfrm>
            <a:off x="658366" y="2682233"/>
            <a:ext cx="3169912" cy="1158237"/>
          </a:xfrm>
          <a:prstGeom prst="rect">
            <a:avLst/>
          </a:prstGeom>
          <a:noFill/>
          <a:ln>
            <a:noFill/>
          </a:ln>
        </p:spPr>
        <p:txBody>
          <a:bodyPr anchor="b" lIns="0" tIns="0" rIns="0" bIns="0" wrap="square">
            <a:normAutofit/>
          </a:bodyPr>
          <a:lstStyle>
            <a:lvl1pPr marL="0" indent="0" algn="l">
              <a:lnSpc>
                <a:spcPct val="100000"/>
              </a:lnSpc>
              <a:buNone/>
              <a:defRPr sz="5199" b="0" spc="-156">
                <a:solidFill>
                  <a:srgbClr val="FFFFFF"/>
                </a:solidFill>
                <a:latin typeface="Open Sans ExtraBold"/>
              </a:defRPr>
            </a:lvl1pPr>
          </a:lstStyle>
          <a:p>
            <a:r>
              <a:rPr lang="en-US" dirty="0"/>
              <a:t>86</a:t>
            </a:r>
          </a:p>
        </p:txBody>
      </p:sp>
      <p:sp>
        <p:nvSpPr>
          <p:cNvPr id="5" name="body3"/>
          <p:cNvSpPr>
            <a:spLocks noGrp="1"/>
          </p:cNvSpPr>
          <p:nvPr>
            <p:ph type="body" idx="3"/>
          </p:nvPr>
        </p:nvSpPr>
        <p:spPr>
          <a:xfrm>
            <a:off x="658366" y="3962390"/>
            <a:ext cx="3169912" cy="609598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30000"/>
              </a:lnSpc>
              <a:buNone/>
              <a:defRPr sz="1333" b="0" spc="0">
                <a:solidFill>
                  <a:srgbClr val="7E887E"/>
                </a:solidFill>
                <a:latin typeface="Noto Sans"/>
              </a:defRPr>
            </a:lvl1pPr>
          </a:lstStyle>
          <a:p>
            <a:r>
              <a:rPr lang="en-US" dirty="0"/>
              <a:t>What it counts.</a:t>
            </a:r>
          </a:p>
        </p:txBody>
      </p:sp>
      <p:sp>
        <p:nvSpPr>
          <p:cNvPr id="6" name="body4"/>
          <p:cNvSpPr>
            <a:spLocks noGrp="1"/>
          </p:cNvSpPr>
          <p:nvPr>
            <p:ph type="body" idx="4"/>
          </p:nvPr>
        </p:nvSpPr>
        <p:spPr>
          <a:xfrm>
            <a:off x="4285477" y="2316474"/>
            <a:ext cx="3169912" cy="225551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00000"/>
              </a:lnSpc>
              <a:buNone/>
              <a:defRPr sz="1199" b="0" spc="150" cap="all">
                <a:solidFill>
                  <a:srgbClr val="64F426"/>
                </a:solidFill>
                <a:latin typeface="JetBrains Mono"/>
              </a:defRPr>
            </a:lvl1pPr>
          </a:lstStyle>
          <a:p>
            <a:r>
              <a:rPr lang="en-US" dirty="0"/>
              <a:t>LABEL</a:t>
            </a:r>
          </a:p>
        </p:txBody>
      </p:sp>
      <p:sp>
        <p:nvSpPr>
          <p:cNvPr id="7" name="body5"/>
          <p:cNvSpPr>
            <a:spLocks noGrp="1"/>
          </p:cNvSpPr>
          <p:nvPr>
            <p:ph type="body" idx="5"/>
          </p:nvPr>
        </p:nvSpPr>
        <p:spPr>
          <a:xfrm>
            <a:off x="4285477" y="2682233"/>
            <a:ext cx="3169912" cy="1158237"/>
          </a:xfrm>
          <a:prstGeom prst="rect">
            <a:avLst/>
          </a:prstGeom>
          <a:noFill/>
          <a:ln>
            <a:noFill/>
          </a:ln>
        </p:spPr>
        <p:txBody>
          <a:bodyPr anchor="b" lIns="0" tIns="0" rIns="0" bIns="0" wrap="square">
            <a:normAutofit/>
          </a:bodyPr>
          <a:lstStyle>
            <a:lvl1pPr marL="0" indent="0" algn="l">
              <a:lnSpc>
                <a:spcPct val="100000"/>
              </a:lnSpc>
              <a:buNone/>
              <a:defRPr sz="5199" b="0" spc="-156">
                <a:solidFill>
                  <a:srgbClr val="FFFFFF"/>
                </a:solidFill>
                <a:latin typeface="Open Sans ExtraBold"/>
              </a:defRPr>
            </a:lvl1pPr>
          </a:lstStyle>
          <a:p>
            <a:r>
              <a:rPr lang="en-US" dirty="0"/>
              <a:t>86</a:t>
            </a:r>
          </a:p>
        </p:txBody>
      </p:sp>
      <p:sp>
        <p:nvSpPr>
          <p:cNvPr id="8" name="body6"/>
          <p:cNvSpPr>
            <a:spLocks noGrp="1"/>
          </p:cNvSpPr>
          <p:nvPr>
            <p:ph type="body" idx="6"/>
          </p:nvPr>
        </p:nvSpPr>
        <p:spPr>
          <a:xfrm>
            <a:off x="4285477" y="3962390"/>
            <a:ext cx="3169912" cy="609598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30000"/>
              </a:lnSpc>
              <a:buNone/>
              <a:defRPr sz="1333" b="0" spc="0">
                <a:solidFill>
                  <a:srgbClr val="7E887E"/>
                </a:solidFill>
                <a:latin typeface="Noto Sans"/>
              </a:defRPr>
            </a:lvl1pPr>
          </a:lstStyle>
          <a:p>
            <a:r>
              <a:rPr lang="en-US" dirty="0"/>
              <a:t>What it counts.</a:t>
            </a:r>
          </a:p>
        </p:txBody>
      </p:sp>
      <p:sp>
        <p:nvSpPr>
          <p:cNvPr id="9" name="body7"/>
          <p:cNvSpPr>
            <a:spLocks noGrp="1"/>
          </p:cNvSpPr>
          <p:nvPr>
            <p:ph type="body" idx="7"/>
          </p:nvPr>
        </p:nvSpPr>
        <p:spPr>
          <a:xfrm>
            <a:off x="7912588" y="2316474"/>
            <a:ext cx="3169912" cy="225551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00000"/>
              </a:lnSpc>
              <a:buNone/>
              <a:defRPr sz="1199" b="0" spc="150" cap="all">
                <a:solidFill>
                  <a:srgbClr val="64F426"/>
                </a:solidFill>
                <a:latin typeface="JetBrains Mono"/>
              </a:defRPr>
            </a:lvl1pPr>
          </a:lstStyle>
          <a:p>
            <a:r>
              <a:rPr lang="en-US" dirty="0"/>
              <a:t>LABEL</a:t>
            </a:r>
          </a:p>
        </p:txBody>
      </p:sp>
      <p:sp>
        <p:nvSpPr>
          <p:cNvPr id="10" name="body8"/>
          <p:cNvSpPr>
            <a:spLocks noGrp="1"/>
          </p:cNvSpPr>
          <p:nvPr>
            <p:ph type="body" idx="8"/>
          </p:nvPr>
        </p:nvSpPr>
        <p:spPr>
          <a:xfrm>
            <a:off x="7912588" y="2682233"/>
            <a:ext cx="3169912" cy="1158237"/>
          </a:xfrm>
          <a:prstGeom prst="rect">
            <a:avLst/>
          </a:prstGeom>
          <a:noFill/>
          <a:ln>
            <a:noFill/>
          </a:ln>
        </p:spPr>
        <p:txBody>
          <a:bodyPr anchor="b" lIns="0" tIns="0" rIns="0" bIns="0" wrap="square">
            <a:normAutofit/>
          </a:bodyPr>
          <a:lstStyle>
            <a:lvl1pPr marL="0" indent="0" algn="l">
              <a:lnSpc>
                <a:spcPct val="100000"/>
              </a:lnSpc>
              <a:buNone/>
              <a:defRPr sz="5199" b="0" spc="-156">
                <a:solidFill>
                  <a:srgbClr val="FFFFFF"/>
                </a:solidFill>
                <a:latin typeface="Open Sans ExtraBold"/>
              </a:defRPr>
            </a:lvl1pPr>
          </a:lstStyle>
          <a:p>
            <a:r>
              <a:rPr lang="en-US" dirty="0"/>
              <a:t>86</a:t>
            </a:r>
          </a:p>
        </p:txBody>
      </p:sp>
      <p:sp>
        <p:nvSpPr>
          <p:cNvPr id="11" name="body9"/>
          <p:cNvSpPr>
            <a:spLocks noGrp="1"/>
          </p:cNvSpPr>
          <p:nvPr>
            <p:ph type="body" idx="9"/>
          </p:nvPr>
        </p:nvSpPr>
        <p:spPr>
          <a:xfrm>
            <a:off x="7912588" y="3962390"/>
            <a:ext cx="3169912" cy="609598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30000"/>
              </a:lnSpc>
              <a:buNone/>
              <a:defRPr sz="1333" b="0" spc="0">
                <a:solidFill>
                  <a:srgbClr val="7E887E"/>
                </a:solidFill>
                <a:latin typeface="Noto Sans"/>
              </a:defRPr>
            </a:lvl1pPr>
          </a:lstStyle>
          <a:p>
            <a:r>
              <a:rPr lang="en-US" dirty="0"/>
              <a:t>What it counts.</a:t>
            </a:r>
          </a:p>
        </p:txBody>
      </p:sp>
      <p:sp>
        <p:nvSpPr>
          <p:cNvPr id="12" name="Brand rule 12"/>
          <p:cNvSpPr/>
          <p:nvPr/>
        </p:nvSpPr>
        <p:spPr>
          <a:xfrm>
            <a:off x="658366" y="6248384"/>
            <a:ext cx="10869141" cy="12700"/>
          </a:xfrm>
          <a:prstGeom prst="rect">
            <a:avLst/>
          </a:prstGeom>
          <a:solidFill>
            <a:srgbClr val="1C211C"/>
          </a:solidFill>
          <a:ln>
            <a:noFill/>
          </a:ln>
        </p:spPr>
        <p:txBody>
          <a:bodyPr/>
          <a:lstStyle/>
          <a:p/>
        </p:txBody>
      </p:sp>
      <p:sp>
        <p:nvSpPr>
          <p:cNvPr id="13" name="ftr10"/>
          <p:cNvSpPr>
            <a:spLocks noGrp="1"/>
          </p:cNvSpPr>
          <p:nvPr>
            <p:ph type="ftr" idx="10"/>
          </p:nvPr>
        </p:nvSpPr>
        <p:spPr>
          <a:xfrm>
            <a:off x="658366" y="6394688"/>
            <a:ext cx="4876788" cy="225551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00000"/>
              </a:lnSpc>
              <a:buNone/>
              <a:defRPr sz="1199" b="0" spc="60">
                <a:solidFill>
                  <a:srgbClr val="7E887E"/>
                </a:solidFill>
                <a:latin typeface="JetBrains Mono"/>
              </a:defRPr>
            </a:lvl1pPr>
          </a:lstStyle>
          <a:p>
            <a:r>
              <a:rPr lang="en-US" dirty="0"/>
              <a:t>Team 86</a:t>
            </a:r>
          </a:p>
        </p:txBody>
      </p:sp>
      <p:sp>
        <p:nvSpPr>
          <p:cNvPr id="14" name="Slide number"/>
          <p:cNvSpPr>
            <a:spLocks noGrp="1"/>
          </p:cNvSpPr>
          <p:nvPr>
            <p:ph type="sldNum" idx="11"/>
          </p:nvPr>
        </p:nvSpPr>
        <p:spPr>
          <a:xfrm>
            <a:off x="10795989" y="6394688"/>
            <a:ext cx="731518" cy="225551"/>
          </a:xfrm>
          <a:prstGeom prst="rect">
            <a:avLst/>
          </a:prstGeom>
        </p:spPr>
        <p:txBody>
          <a:bodyPr lIns="0" tIns="0" rIns="0" bIns="0" anchor="ctr"/>
          <a:lstStyle>
            <a:lvl1pPr algn="r">
              <a:defRPr sz="1199" spc="60">
                <a:solidFill>
                  <a:srgbClr val="7E887E"/>
                </a:solidFill>
                <a:latin typeface="JetBrains Mono"/>
              </a:defRPr>
            </a:lvl1pPr>
          </a:lstStyle>
          <a:p>
            <a:fld id="{B7B2E1F4-8A6C-4E5D-9C21-0D3F6A9E2B84}" type="slidenum">
              <a:rPr lang="en-US"/>
              <a:t>2</a:t>
            </a:fld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Split and aside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rand rule 2"/>
          <p:cNvSpPr/>
          <p:nvPr/>
        </p:nvSpPr>
        <p:spPr>
          <a:xfrm>
            <a:off x="658366" y="603502"/>
            <a:ext cx="280415" cy="19050"/>
          </a:xfrm>
          <a:prstGeom prst="rect">
            <a:avLst/>
          </a:prstGeom>
          <a:solidFill>
            <a:srgbClr val="2A8009"/>
          </a:solidFill>
          <a:ln>
            <a:noFill/>
          </a:ln>
        </p:spPr>
        <p:txBody>
          <a:bodyPr/>
          <a:lstStyle/>
          <a:p/>
        </p:txBody>
      </p:sp>
      <p:sp>
        <p:nvSpPr>
          <p:cNvPr id="3" name="body1"/>
          <p:cNvSpPr>
            <a:spLocks noGrp="1"/>
          </p:cNvSpPr>
          <p:nvPr>
            <p:ph type="body" idx="1"/>
          </p:nvPr>
        </p:nvSpPr>
        <p:spPr>
          <a:xfrm>
            <a:off x="1066797" y="505967"/>
            <a:ext cx="3657591" cy="225551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00000"/>
              </a:lnSpc>
              <a:buNone/>
              <a:defRPr sz="1199" b="0" spc="150" cap="all">
                <a:solidFill>
                  <a:srgbClr val="2A8009"/>
                </a:solidFill>
                <a:latin typeface="JetBrains Mono"/>
              </a:defRPr>
            </a:lvl1pPr>
          </a:lstStyle>
          <a:p>
            <a:r>
              <a:rPr lang="en-US" dirty="0"/>
              <a:t>SECTION LABEL</a:t>
            </a:r>
          </a:p>
        </p:txBody>
      </p:sp>
      <p:sp>
        <p:nvSpPr>
          <p:cNvPr id="4" name="title"/>
          <p:cNvSpPr>
            <a:spLocks noGrp="1"/>
          </p:cNvSpPr>
          <p:nvPr>
            <p:ph type="title"/>
          </p:nvPr>
        </p:nvSpPr>
        <p:spPr>
          <a:xfrm>
            <a:off x="658366" y="871726"/>
            <a:ext cx="10869141" cy="436344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05000"/>
              </a:lnSpc>
              <a:buNone/>
              <a:defRPr sz="3199" b="0" spc="-41">
                <a:solidFill>
                  <a:srgbClr val="0B0E0C"/>
                </a:solidFill>
                <a:latin typeface="Open Sans ExtraBold"/>
              </a:defRPr>
            </a:lvl1pPr>
          </a:lstStyle>
          <a:p>
            <a:r>
              <a:rPr lang="en-US" dirty="0"/>
              <a:t>Slide title</a:t>
            </a:r>
          </a:p>
        </p:txBody>
      </p:sp>
      <p:sp>
        <p:nvSpPr>
          <p:cNvPr id="5" name="Panel"/>
          <p:cNvSpPr/>
          <p:nvPr/>
        </p:nvSpPr>
        <p:spPr>
          <a:xfrm>
            <a:off x="658366" y="1505708"/>
            <a:ext cx="5882625" cy="1584956"/>
          </a:xfrm>
          <a:prstGeom prst="roundRect">
            <a:avLst>
              <a:gd name="adj" fmla="val 4000"/>
            </a:avLst>
          </a:prstGeom>
          <a:solidFill>
            <a:srgbClr val="F1F4F1"/>
          </a:solidFill>
          <a:ln>
            <a:noFill/>
          </a:ln>
        </p:spPr>
        <p:txBody>
          <a:bodyPr/>
          <a:lstStyle/>
          <a:p/>
        </p:txBody>
      </p:sp>
      <p:sp>
        <p:nvSpPr>
          <p:cNvPr id="6" name="Brand rule 6"/>
          <p:cNvSpPr/>
          <p:nvPr/>
        </p:nvSpPr>
        <p:spPr>
          <a:xfrm>
            <a:off x="658366" y="1505708"/>
            <a:ext cx="5882625" cy="12700"/>
          </a:xfrm>
          <a:prstGeom prst="rect">
            <a:avLst/>
          </a:prstGeom>
          <a:solidFill>
            <a:srgbClr val="CDD3CD"/>
          </a:solidFill>
          <a:ln>
            <a:noFill/>
          </a:ln>
        </p:spPr>
        <p:txBody>
          <a:bodyPr/>
          <a:lstStyle/>
          <a:p/>
        </p:txBody>
      </p:sp>
      <p:sp>
        <p:nvSpPr>
          <p:cNvPr id="7" name="Brand rule 7"/>
          <p:cNvSpPr/>
          <p:nvPr/>
        </p:nvSpPr>
        <p:spPr>
          <a:xfrm>
            <a:off x="658366" y="3077964"/>
            <a:ext cx="5882625" cy="12700"/>
          </a:xfrm>
          <a:prstGeom prst="rect">
            <a:avLst/>
          </a:prstGeom>
          <a:solidFill>
            <a:srgbClr val="CDD3CD"/>
          </a:solidFill>
          <a:ln>
            <a:noFill/>
          </a:ln>
        </p:spPr>
        <p:txBody>
          <a:bodyPr/>
          <a:lstStyle/>
          <a:p/>
        </p:txBody>
      </p:sp>
      <p:sp>
        <p:nvSpPr>
          <p:cNvPr id="8" name="Brand rule 8"/>
          <p:cNvSpPr/>
          <p:nvPr/>
        </p:nvSpPr>
        <p:spPr>
          <a:xfrm>
            <a:off x="6528292" y="1505708"/>
            <a:ext cx="12700" cy="1584956"/>
          </a:xfrm>
          <a:prstGeom prst="rect">
            <a:avLst/>
          </a:prstGeom>
          <a:solidFill>
            <a:srgbClr val="CDD3CD"/>
          </a:solidFill>
          <a:ln>
            <a:noFill/>
          </a:ln>
        </p:spPr>
        <p:txBody>
          <a:bodyPr/>
          <a:lstStyle/>
          <a:p/>
        </p:txBody>
      </p:sp>
      <p:sp>
        <p:nvSpPr>
          <p:cNvPr id="9" name="Brand rule 9"/>
          <p:cNvSpPr/>
          <p:nvPr/>
        </p:nvSpPr>
        <p:spPr>
          <a:xfrm>
            <a:off x="658366" y="1505708"/>
            <a:ext cx="36576" cy="1584956"/>
          </a:xfrm>
          <a:prstGeom prst="rect">
            <a:avLst/>
          </a:prstGeom>
          <a:solidFill>
            <a:srgbClr val="2A8009"/>
          </a:solidFill>
          <a:ln>
            <a:noFill/>
          </a:ln>
        </p:spPr>
        <p:txBody>
          <a:bodyPr/>
          <a:lstStyle/>
          <a:p/>
        </p:txBody>
      </p:sp>
      <p:sp>
        <p:nvSpPr>
          <p:cNvPr id="10" name="body2"/>
          <p:cNvSpPr>
            <a:spLocks noGrp="1"/>
          </p:cNvSpPr>
          <p:nvPr>
            <p:ph type="body" idx="2"/>
          </p:nvPr>
        </p:nvSpPr>
        <p:spPr>
          <a:xfrm>
            <a:off x="914398" y="1706876"/>
            <a:ext cx="5303507" cy="225551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00000"/>
              </a:lnSpc>
              <a:buNone/>
              <a:defRPr sz="1199" b="0" spc="150" cap="all">
                <a:solidFill>
                  <a:srgbClr val="2A8009"/>
                </a:solidFill>
                <a:latin typeface="JetBrains Mono"/>
              </a:defRPr>
            </a:lvl1pPr>
          </a:lstStyle>
          <a:p>
            <a:r>
              <a:rPr lang="en-US" dirty="0"/>
              <a:t>PANEL LABEL</a:t>
            </a:r>
          </a:p>
        </p:txBody>
      </p:sp>
      <p:sp>
        <p:nvSpPr>
          <p:cNvPr id="11" name="body3"/>
          <p:cNvSpPr>
            <a:spLocks noGrp="1"/>
          </p:cNvSpPr>
          <p:nvPr>
            <p:ph type="body" idx="3"/>
          </p:nvPr>
        </p:nvSpPr>
        <p:spPr>
          <a:xfrm>
            <a:off x="914398" y="2048251"/>
            <a:ext cx="2791961" cy="426719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00000"/>
              </a:lnSpc>
              <a:buNone/>
              <a:defRPr sz="2599" b="0" spc="-30">
                <a:solidFill>
                  <a:srgbClr val="0B0E0C"/>
                </a:solidFill>
                <a:latin typeface="JetBrains Mono"/>
              </a:defRPr>
            </a:lvl1pPr>
          </a:lstStyle>
          <a:p>
            <a:r>
              <a:rPr lang="en-US" dirty="0"/>
              <a:t>Sun 1-5pm</a:t>
            </a:r>
          </a:p>
        </p:txBody>
      </p:sp>
      <p:sp>
        <p:nvSpPr>
          <p:cNvPr id="12" name="body4"/>
          <p:cNvSpPr>
            <a:spLocks noGrp="1"/>
          </p:cNvSpPr>
          <p:nvPr>
            <p:ph type="body" idx="4"/>
          </p:nvPr>
        </p:nvSpPr>
        <p:spPr>
          <a:xfrm>
            <a:off x="914398" y="2499354"/>
            <a:ext cx="2609081" cy="487679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30000"/>
              </a:lnSpc>
              <a:buNone/>
              <a:defRPr sz="1266" b="0" spc="0">
                <a:solidFill>
                  <a:srgbClr val="5C655C"/>
                </a:solidFill>
                <a:latin typeface="Noto Sans"/>
              </a:defRPr>
            </a:lvl1pPr>
          </a:lstStyle>
          <a:p>
            <a:r>
              <a:rPr lang="en-US" dirty="0"/>
              <a:t>What that means.</a:t>
            </a:r>
          </a:p>
        </p:txBody>
      </p:sp>
      <p:sp>
        <p:nvSpPr>
          <p:cNvPr id="13" name="body5"/>
          <p:cNvSpPr>
            <a:spLocks noGrp="1"/>
          </p:cNvSpPr>
          <p:nvPr>
            <p:ph type="body" idx="5"/>
          </p:nvPr>
        </p:nvSpPr>
        <p:spPr>
          <a:xfrm>
            <a:off x="3755127" y="2048251"/>
            <a:ext cx="2791961" cy="426719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00000"/>
              </a:lnSpc>
              <a:buNone/>
              <a:defRPr sz="2599" b="0" spc="-30">
                <a:solidFill>
                  <a:srgbClr val="0B0E0C"/>
                </a:solidFill>
                <a:latin typeface="JetBrains Mono"/>
              </a:defRPr>
            </a:lvl1pPr>
          </a:lstStyle>
          <a:p>
            <a:r>
              <a:rPr lang="en-US" dirty="0"/>
              <a:t>2 x 4 hrs</a:t>
            </a:r>
          </a:p>
        </p:txBody>
      </p:sp>
      <p:sp>
        <p:nvSpPr>
          <p:cNvPr id="14" name="body6"/>
          <p:cNvSpPr>
            <a:spLocks noGrp="1"/>
          </p:cNvSpPr>
          <p:nvPr>
            <p:ph type="body" idx="6"/>
          </p:nvPr>
        </p:nvSpPr>
        <p:spPr>
          <a:xfrm>
            <a:off x="3755127" y="2499354"/>
            <a:ext cx="2609081" cy="487679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30000"/>
              </a:lnSpc>
              <a:buNone/>
              <a:defRPr sz="1266" b="0" spc="0">
                <a:solidFill>
                  <a:srgbClr val="5C655C"/>
                </a:solidFill>
                <a:latin typeface="Noto Sans"/>
              </a:defRPr>
            </a:lvl1pPr>
          </a:lstStyle>
          <a:p>
            <a:r>
              <a:rPr lang="en-US" dirty="0"/>
              <a:t>And what that means.</a:t>
            </a:r>
          </a:p>
        </p:txBody>
      </p:sp>
      <p:sp>
        <p:nvSpPr>
          <p:cNvPr id="15" name="Panel"/>
          <p:cNvSpPr/>
          <p:nvPr/>
        </p:nvSpPr>
        <p:spPr>
          <a:xfrm>
            <a:off x="658366" y="3322312"/>
            <a:ext cx="5882625" cy="2529834"/>
          </a:xfrm>
          <a:prstGeom prst="roundRect">
            <a:avLst>
              <a:gd name="adj" fmla="val 4000"/>
            </a:avLst>
          </a:prstGeom>
          <a:solidFill>
            <a:srgbClr val="F1F4F1"/>
          </a:solidFill>
          <a:ln>
            <a:noFill/>
          </a:ln>
        </p:spPr>
        <p:txBody>
          <a:bodyPr/>
          <a:lstStyle/>
          <a:p/>
        </p:txBody>
      </p:sp>
      <p:sp>
        <p:nvSpPr>
          <p:cNvPr id="16" name="Brand rule 16"/>
          <p:cNvSpPr/>
          <p:nvPr/>
        </p:nvSpPr>
        <p:spPr>
          <a:xfrm>
            <a:off x="658366" y="3322312"/>
            <a:ext cx="5882625" cy="12700"/>
          </a:xfrm>
          <a:prstGeom prst="rect">
            <a:avLst/>
          </a:prstGeom>
          <a:solidFill>
            <a:srgbClr val="CDD3CD"/>
          </a:solidFill>
          <a:ln>
            <a:noFill/>
          </a:ln>
        </p:spPr>
        <p:txBody>
          <a:bodyPr/>
          <a:lstStyle/>
          <a:p/>
        </p:txBody>
      </p:sp>
      <p:sp>
        <p:nvSpPr>
          <p:cNvPr id="17" name="Brand rule 17"/>
          <p:cNvSpPr/>
          <p:nvPr/>
        </p:nvSpPr>
        <p:spPr>
          <a:xfrm>
            <a:off x="658366" y="5839445"/>
            <a:ext cx="5882625" cy="12700"/>
          </a:xfrm>
          <a:prstGeom prst="rect">
            <a:avLst/>
          </a:prstGeom>
          <a:solidFill>
            <a:srgbClr val="CDD3CD"/>
          </a:solidFill>
          <a:ln>
            <a:noFill/>
          </a:ln>
        </p:spPr>
        <p:txBody>
          <a:bodyPr/>
          <a:lstStyle/>
          <a:p/>
        </p:txBody>
      </p:sp>
      <p:sp>
        <p:nvSpPr>
          <p:cNvPr id="18" name="Brand rule 18"/>
          <p:cNvSpPr/>
          <p:nvPr/>
        </p:nvSpPr>
        <p:spPr>
          <a:xfrm>
            <a:off x="6528292" y="3322312"/>
            <a:ext cx="12700" cy="2529834"/>
          </a:xfrm>
          <a:prstGeom prst="rect">
            <a:avLst/>
          </a:prstGeom>
          <a:solidFill>
            <a:srgbClr val="CDD3CD"/>
          </a:solidFill>
          <a:ln>
            <a:noFill/>
          </a:ln>
        </p:spPr>
        <p:txBody>
          <a:bodyPr/>
          <a:lstStyle/>
          <a:p/>
        </p:txBody>
      </p:sp>
      <p:sp>
        <p:nvSpPr>
          <p:cNvPr id="19" name="Brand rule 19"/>
          <p:cNvSpPr/>
          <p:nvPr/>
        </p:nvSpPr>
        <p:spPr>
          <a:xfrm>
            <a:off x="658366" y="3322312"/>
            <a:ext cx="12700" cy="2529834"/>
          </a:xfrm>
          <a:prstGeom prst="rect">
            <a:avLst/>
          </a:prstGeom>
          <a:solidFill>
            <a:srgbClr val="CDD3CD"/>
          </a:solidFill>
          <a:ln>
            <a:noFill/>
          </a:ln>
        </p:spPr>
        <p:txBody>
          <a:bodyPr/>
          <a:lstStyle/>
          <a:p/>
        </p:txBody>
      </p:sp>
      <p:sp>
        <p:nvSpPr>
          <p:cNvPr id="20" name="Content"/>
          <p:cNvSpPr>
            <a:spLocks noGrp="1"/>
          </p:cNvSpPr>
          <p:nvPr>
            <p:ph type="body" idx="7"/>
          </p:nvPr>
        </p:nvSpPr>
        <p:spPr>
          <a:xfrm>
            <a:off x="914398" y="3627111"/>
            <a:ext cx="5303507" cy="1950715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219456" indent="-219456">
              <a:lnSpc>
                <a:spcPct val="128000"/>
              </a:lnSpc>
              <a:spcBef>
                <a:spcPts val="800"/>
              </a:spcBef>
              <a:buClr>
                <a:srgbClr val="64F426"/>
              </a:buClr>
              <a:buSzPct val="80000"/>
              <a:buChar char="•"/>
              <a:defRPr sz="1599">
                <a:solidFill>
                  <a:srgbClr val="0B0E0C"/>
                </a:solidFill>
                <a:latin typeface="Noto Sans"/>
              </a:defRPr>
            </a:lvl1pPr>
            <a:lvl2pPr marL="475488" indent="-219456">
              <a:lnSpc>
                <a:spcPct val="128000"/>
              </a:lnSpc>
              <a:spcBef>
                <a:spcPts val="500"/>
              </a:spcBef>
              <a:buClr>
                <a:srgbClr val="2A8009"/>
              </a:buClr>
              <a:buSzPct val="80000"/>
              <a:buChar char="•"/>
              <a:defRPr sz="1399">
                <a:solidFill>
                  <a:srgbClr val="0B0E0C"/>
                </a:solidFill>
                <a:latin typeface="Noto Sans"/>
              </a:defRPr>
            </a:lvl2pPr>
            <a:lvl3pPr marL="731520" indent="-219456">
              <a:lnSpc>
                <a:spcPct val="128000"/>
              </a:lnSpc>
              <a:spcBef>
                <a:spcPts val="500"/>
              </a:spcBef>
              <a:buClr>
                <a:srgbClr val="7E887E"/>
              </a:buClr>
              <a:buSzPct val="80000"/>
              <a:buChar char="•"/>
              <a:defRPr sz="1299">
                <a:solidFill>
                  <a:srgbClr val="0B0E0C"/>
                </a:solidFill>
                <a:latin typeface="Noto Sans"/>
              </a:defRPr>
            </a:lvl3pPr>
          </a:lstStyle>
          <a:p>
            <a:r>
              <a:rPr lang="en-US" dirty="0"/>
              <a:t>Click to add text</a:t>
            </a:r>
          </a:p>
        </p:txBody>
      </p:sp>
      <p:sp>
        <p:nvSpPr>
          <p:cNvPr id="21" name="Panel"/>
          <p:cNvSpPr/>
          <p:nvPr/>
        </p:nvSpPr>
        <p:spPr>
          <a:xfrm>
            <a:off x="6821407" y="1505708"/>
            <a:ext cx="4706100" cy="4346437"/>
          </a:xfrm>
          <a:prstGeom prst="roundRect">
            <a:avLst>
              <a:gd name="adj" fmla="val 4000"/>
            </a:avLst>
          </a:prstGeom>
          <a:solidFill>
            <a:srgbClr val="F1F4F1"/>
          </a:solidFill>
          <a:ln>
            <a:noFill/>
          </a:ln>
        </p:spPr>
        <p:txBody>
          <a:bodyPr/>
          <a:lstStyle/>
          <a:p/>
        </p:txBody>
      </p:sp>
      <p:sp>
        <p:nvSpPr>
          <p:cNvPr id="22" name="Brand rule 22"/>
          <p:cNvSpPr/>
          <p:nvPr/>
        </p:nvSpPr>
        <p:spPr>
          <a:xfrm>
            <a:off x="6821407" y="1505708"/>
            <a:ext cx="4706100" cy="12700"/>
          </a:xfrm>
          <a:prstGeom prst="rect">
            <a:avLst/>
          </a:prstGeom>
          <a:solidFill>
            <a:srgbClr val="CDD3CD"/>
          </a:solidFill>
          <a:ln>
            <a:noFill/>
          </a:ln>
        </p:spPr>
        <p:txBody>
          <a:bodyPr/>
          <a:lstStyle/>
          <a:p/>
        </p:txBody>
      </p:sp>
      <p:sp>
        <p:nvSpPr>
          <p:cNvPr id="23" name="Brand rule 23"/>
          <p:cNvSpPr/>
          <p:nvPr/>
        </p:nvSpPr>
        <p:spPr>
          <a:xfrm>
            <a:off x="6821407" y="5839445"/>
            <a:ext cx="4706100" cy="12700"/>
          </a:xfrm>
          <a:prstGeom prst="rect">
            <a:avLst/>
          </a:prstGeom>
          <a:solidFill>
            <a:srgbClr val="CDD3CD"/>
          </a:solidFill>
          <a:ln>
            <a:noFill/>
          </a:ln>
        </p:spPr>
        <p:txBody>
          <a:bodyPr/>
          <a:lstStyle/>
          <a:p/>
        </p:txBody>
      </p:sp>
      <p:sp>
        <p:nvSpPr>
          <p:cNvPr id="24" name="Brand rule 24"/>
          <p:cNvSpPr/>
          <p:nvPr/>
        </p:nvSpPr>
        <p:spPr>
          <a:xfrm>
            <a:off x="11514807" y="1505708"/>
            <a:ext cx="12700" cy="4346437"/>
          </a:xfrm>
          <a:prstGeom prst="rect">
            <a:avLst/>
          </a:prstGeom>
          <a:solidFill>
            <a:srgbClr val="CDD3CD"/>
          </a:solidFill>
          <a:ln>
            <a:noFill/>
          </a:ln>
        </p:spPr>
        <p:txBody>
          <a:bodyPr/>
          <a:lstStyle/>
          <a:p/>
        </p:txBody>
      </p:sp>
      <p:sp>
        <p:nvSpPr>
          <p:cNvPr id="25" name="Brand rule 25"/>
          <p:cNvSpPr/>
          <p:nvPr/>
        </p:nvSpPr>
        <p:spPr>
          <a:xfrm>
            <a:off x="6821407" y="1505708"/>
            <a:ext cx="12700" cy="4346437"/>
          </a:xfrm>
          <a:prstGeom prst="rect">
            <a:avLst/>
          </a:prstGeom>
          <a:solidFill>
            <a:srgbClr val="CDD3CD"/>
          </a:solidFill>
          <a:ln>
            <a:noFill/>
          </a:ln>
        </p:spPr>
        <p:txBody>
          <a:bodyPr/>
          <a:lstStyle/>
          <a:p/>
        </p:txBody>
      </p:sp>
      <p:sp>
        <p:nvSpPr>
          <p:cNvPr id="26" name="body8"/>
          <p:cNvSpPr>
            <a:spLocks noGrp="1"/>
          </p:cNvSpPr>
          <p:nvPr>
            <p:ph type="body" idx="8"/>
          </p:nvPr>
        </p:nvSpPr>
        <p:spPr>
          <a:xfrm>
            <a:off x="7107918" y="1792220"/>
            <a:ext cx="4267189" cy="225551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00000"/>
              </a:lnSpc>
              <a:buNone/>
              <a:defRPr sz="1199" b="0" spc="150" cap="all">
                <a:solidFill>
                  <a:srgbClr val="5C655C"/>
                </a:solidFill>
                <a:latin typeface="JetBrains Mono"/>
              </a:defRPr>
            </a:lvl1pPr>
          </a:lstStyle>
          <a:p>
            <a:r>
              <a:rPr lang="en-US" dirty="0"/>
              <a:t>ASIDE</a:t>
            </a:r>
          </a:p>
        </p:txBody>
      </p:sp>
      <p:sp>
        <p:nvSpPr>
          <p:cNvPr id="27" name="Content"/>
          <p:cNvSpPr>
            <a:spLocks noGrp="1"/>
          </p:cNvSpPr>
          <p:nvPr>
            <p:ph type="body" idx="9"/>
          </p:nvPr>
        </p:nvSpPr>
        <p:spPr>
          <a:xfrm>
            <a:off x="7107918" y="2164075"/>
            <a:ext cx="4206229" cy="2194555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219456" indent="-219456">
              <a:lnSpc>
                <a:spcPct val="128000"/>
              </a:lnSpc>
              <a:spcBef>
                <a:spcPts val="800"/>
              </a:spcBef>
              <a:buClr>
                <a:srgbClr val="64F426"/>
              </a:buClr>
              <a:buSzPct val="80000"/>
              <a:buChar char="•"/>
              <a:defRPr sz="1599">
                <a:solidFill>
                  <a:srgbClr val="0B0E0C"/>
                </a:solidFill>
                <a:latin typeface="Noto Sans"/>
              </a:defRPr>
            </a:lvl1pPr>
            <a:lvl2pPr marL="475488" indent="-219456">
              <a:lnSpc>
                <a:spcPct val="128000"/>
              </a:lnSpc>
              <a:spcBef>
                <a:spcPts val="500"/>
              </a:spcBef>
              <a:buClr>
                <a:srgbClr val="2A8009"/>
              </a:buClr>
              <a:buSzPct val="80000"/>
              <a:buChar char="•"/>
              <a:defRPr sz="1399">
                <a:solidFill>
                  <a:srgbClr val="0B0E0C"/>
                </a:solidFill>
                <a:latin typeface="Noto Sans"/>
              </a:defRPr>
            </a:lvl2pPr>
            <a:lvl3pPr marL="731520" indent="-219456">
              <a:lnSpc>
                <a:spcPct val="128000"/>
              </a:lnSpc>
              <a:spcBef>
                <a:spcPts val="500"/>
              </a:spcBef>
              <a:buClr>
                <a:srgbClr val="7E887E"/>
              </a:buClr>
              <a:buSzPct val="80000"/>
              <a:buChar char="•"/>
              <a:defRPr sz="1299">
                <a:solidFill>
                  <a:srgbClr val="0B0E0C"/>
                </a:solidFill>
                <a:latin typeface="Noto Sans"/>
              </a:defRPr>
            </a:lvl3pPr>
          </a:lstStyle>
          <a:p>
            <a:r>
              <a:rPr lang="en-US" dirty="0"/>
              <a:t>Click to add text</a:t>
            </a:r>
          </a:p>
        </p:txBody>
      </p:sp>
      <p:sp>
        <p:nvSpPr>
          <p:cNvPr id="28" name="Brand rule 28"/>
          <p:cNvSpPr/>
          <p:nvPr/>
        </p:nvSpPr>
        <p:spPr>
          <a:xfrm>
            <a:off x="7107918" y="4626852"/>
            <a:ext cx="4133078" cy="12700"/>
          </a:xfrm>
          <a:prstGeom prst="rect">
            <a:avLst/>
          </a:prstGeom>
          <a:solidFill>
            <a:srgbClr val="CDD3CD"/>
          </a:solidFill>
          <a:ln>
            <a:noFill/>
          </a:ln>
        </p:spPr>
        <p:txBody>
          <a:bodyPr/>
          <a:lstStyle/>
          <a:p/>
        </p:txBody>
      </p:sp>
      <p:sp>
        <p:nvSpPr>
          <p:cNvPr id="29" name="body10"/>
          <p:cNvSpPr>
            <a:spLocks noGrp="1"/>
          </p:cNvSpPr>
          <p:nvPr>
            <p:ph type="body" idx="10"/>
          </p:nvPr>
        </p:nvSpPr>
        <p:spPr>
          <a:xfrm>
            <a:off x="7107918" y="4809732"/>
            <a:ext cx="4267189" cy="225551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00000"/>
              </a:lnSpc>
              <a:buNone/>
              <a:defRPr sz="1199" b="0" spc="150" cap="all">
                <a:solidFill>
                  <a:srgbClr val="B58200"/>
                </a:solidFill>
                <a:latin typeface="JetBrains Mono"/>
              </a:defRPr>
            </a:lvl1pPr>
          </a:lstStyle>
          <a:p>
            <a:r>
              <a:rPr lang="en-US" dirty="0"/>
              <a:t>FOOTNOTE</a:t>
            </a:r>
          </a:p>
        </p:txBody>
      </p:sp>
      <p:sp>
        <p:nvSpPr>
          <p:cNvPr id="30" name="body11"/>
          <p:cNvSpPr>
            <a:spLocks noGrp="1"/>
          </p:cNvSpPr>
          <p:nvPr>
            <p:ph type="body" idx="11"/>
          </p:nvPr>
        </p:nvSpPr>
        <p:spPr>
          <a:xfrm>
            <a:off x="7107918" y="5084051"/>
            <a:ext cx="4261093" cy="548639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30000"/>
              </a:lnSpc>
              <a:buNone/>
              <a:defRPr sz="1333" b="0" spc="0">
                <a:solidFill>
                  <a:srgbClr val="2F362F"/>
                </a:solidFill>
                <a:latin typeface="Noto Sans"/>
              </a:defRPr>
            </a:lvl1pPr>
          </a:lstStyle>
          <a:p>
            <a:r>
              <a:rPr lang="en-US" dirty="0"/>
              <a:t>The exception worth stating.</a:t>
            </a:r>
          </a:p>
        </p:txBody>
      </p:sp>
      <p:sp>
        <p:nvSpPr>
          <p:cNvPr id="31" name="Brand rule 31"/>
          <p:cNvSpPr/>
          <p:nvPr/>
        </p:nvSpPr>
        <p:spPr>
          <a:xfrm>
            <a:off x="658366" y="6248384"/>
            <a:ext cx="10869141" cy="12700"/>
          </a:xfrm>
          <a:prstGeom prst="rect">
            <a:avLst/>
          </a:prstGeom>
          <a:solidFill>
            <a:srgbClr val="CDD3CD"/>
          </a:solidFill>
          <a:ln>
            <a:noFill/>
          </a:ln>
        </p:spPr>
        <p:txBody>
          <a:bodyPr/>
          <a:lstStyle/>
          <a:p/>
        </p:txBody>
      </p:sp>
      <p:sp>
        <p:nvSpPr>
          <p:cNvPr id="32" name="ftr12"/>
          <p:cNvSpPr>
            <a:spLocks noGrp="1"/>
          </p:cNvSpPr>
          <p:nvPr>
            <p:ph type="ftr" idx="12"/>
          </p:nvPr>
        </p:nvSpPr>
        <p:spPr>
          <a:xfrm>
            <a:off x="658366" y="6394688"/>
            <a:ext cx="4876788" cy="225551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00000"/>
              </a:lnSpc>
              <a:buNone/>
              <a:defRPr sz="1199" b="0" spc="60">
                <a:solidFill>
                  <a:srgbClr val="5C655C"/>
                </a:solidFill>
                <a:latin typeface="JetBrains Mono"/>
              </a:defRPr>
            </a:lvl1pPr>
          </a:lstStyle>
          <a:p>
            <a:r>
              <a:rPr lang="en-US" dirty="0"/>
              <a:t>Team 86</a:t>
            </a:r>
          </a:p>
        </p:txBody>
      </p:sp>
      <p:sp>
        <p:nvSpPr>
          <p:cNvPr id="33" name="Slide number"/>
          <p:cNvSpPr>
            <a:spLocks noGrp="1"/>
          </p:cNvSpPr>
          <p:nvPr>
            <p:ph type="sldNum" idx="13"/>
          </p:nvPr>
        </p:nvSpPr>
        <p:spPr>
          <a:xfrm>
            <a:off x="10795989" y="6394688"/>
            <a:ext cx="731518" cy="225551"/>
          </a:xfrm>
          <a:prstGeom prst="rect">
            <a:avLst/>
          </a:prstGeom>
        </p:spPr>
        <p:txBody>
          <a:bodyPr lIns="0" tIns="0" rIns="0" bIns="0" anchor="ctr"/>
          <a:lstStyle>
            <a:lvl1pPr algn="r">
              <a:defRPr sz="1199" spc="60">
                <a:solidFill>
                  <a:srgbClr val="5C655C"/>
                </a:solidFill>
                <a:latin typeface="JetBrains Mono"/>
              </a:defRPr>
            </a:lvl1pPr>
          </a:lstStyle>
          <a:p>
            <a:fld id="{B7B2E1F4-8A6C-4E5D-9C21-0D3F6A9E2B84}" type="slidenum">
              <a:rPr lang="en-US"/>
              <a:t>2</a:t>
            </a:fld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Photo">
    <p:bg>
      <p:bgPr>
        <a:solidFill>
          <a:srgbClr val="0B0E0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/>
          </p:nvPr>
        </p:nvSpPr>
        <p:spPr>
          <a:xfrm>
            <a:off x="658366" y="871726"/>
            <a:ext cx="10869141" cy="518159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05000"/>
              </a:lnSpc>
              <a:buNone/>
              <a:defRPr sz="3799" b="0" spc="-49">
                <a:solidFill>
                  <a:srgbClr val="FFCD00"/>
                </a:solidFill>
                <a:latin typeface="Open Sans ExtraBold"/>
              </a:defRPr>
            </a:lvl1pPr>
          </a:lstStyle>
          <a:p>
            <a:r>
              <a:rPr lang="en-US" dirty="0"/>
              <a:t>Slide title</a:t>
            </a:r>
          </a:p>
        </p:txBody>
      </p:sp>
      <p:sp>
        <p:nvSpPr>
          <p:cNvPr id="3" name="pic1"/>
          <p:cNvSpPr>
            <a:spLocks noGrp="1"/>
          </p:cNvSpPr>
          <p:nvPr>
            <p:ph type="pic" idx="1"/>
          </p:nvPr>
        </p:nvSpPr>
        <p:spPr>
          <a:xfrm>
            <a:off x="658366" y="1584956"/>
            <a:ext cx="7437101" cy="4267189"/>
          </a:xfrm>
          <a:prstGeom prst="rect">
            <a:avLst/>
          </a:prstGeom>
          <a:noFill/>
          <a:ln w="25400">
            <a:solidFill>
              <a:srgbClr val="64F426"/>
            </a:solidFill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00000"/>
              </a:lnSpc>
              <a:buNone/>
              <a:defRPr sz="1199" b="0" spc="0">
                <a:solidFill>
                  <a:srgbClr val="7E887E"/>
                </a:solidFill>
                <a:latin typeface="Noto Sans"/>
              </a:defRPr>
            </a:lvl1pPr>
          </a:lstStyle>
          <a:p>
            <a:r>
              <a:rPr lang="en-US" dirty="0"/>
              <a:t/>
            </a:r>
          </a:p>
        </p:txBody>
      </p:sp>
      <p:sp>
        <p:nvSpPr>
          <p:cNvPr id="4" name="body2"/>
          <p:cNvSpPr>
            <a:spLocks noGrp="1"/>
          </p:cNvSpPr>
          <p:nvPr>
            <p:ph type="body" idx="2"/>
          </p:nvPr>
        </p:nvSpPr>
        <p:spPr>
          <a:xfrm>
            <a:off x="8473419" y="1584956"/>
            <a:ext cx="3054088" cy="975358"/>
          </a:xfrm>
          <a:prstGeom prst="roundRect">
            <a:avLst/>
          </a:prstGeom>
          <a:noFill/>
          <a:ln w="25400">
            <a:solidFill>
              <a:srgbClr val="64F426"/>
            </a:solidFill>
          </a:ln>
        </p:spPr>
        <p:txBody>
          <a:bodyPr anchor="ctr" lIns="0" tIns="0" rIns="0" bIns="0" wrap="square">
            <a:normAutofit/>
          </a:bodyPr>
          <a:lstStyle>
            <a:lvl1pPr marL="0" indent="0" algn="ctr">
              <a:lnSpc>
                <a:spcPct val="125000"/>
              </a:lnSpc>
              <a:buNone/>
              <a:defRPr sz="1333" b="0" spc="0">
                <a:solidFill>
                  <a:srgbClr val="FFFFFF"/>
                </a:solidFill>
                <a:latin typeface="Open Sans SemiBold"/>
              </a:defRPr>
            </a:lvl1pPr>
          </a:lstStyle>
          <a:p>
            <a:r>
              <a:rPr lang="en-US" dirty="0"/>
              <a:t>Caption, dimension or callout.</a:t>
            </a:r>
          </a:p>
        </p:txBody>
      </p:sp>
      <p:sp>
        <p:nvSpPr>
          <p:cNvPr id="5" name="Brand rule 5"/>
          <p:cNvSpPr/>
          <p:nvPr/>
        </p:nvSpPr>
        <p:spPr>
          <a:xfrm>
            <a:off x="658366" y="6248384"/>
            <a:ext cx="10869141" cy="12700"/>
          </a:xfrm>
          <a:prstGeom prst="rect">
            <a:avLst/>
          </a:prstGeom>
          <a:solidFill>
            <a:srgbClr val="1C211C"/>
          </a:solidFill>
          <a:ln>
            <a:noFill/>
          </a:ln>
        </p:spPr>
        <p:txBody>
          <a:bodyPr/>
          <a:lstStyle/>
          <a:p/>
        </p:txBody>
      </p:sp>
      <p:sp>
        <p:nvSpPr>
          <p:cNvPr id="6" name="ftr3"/>
          <p:cNvSpPr>
            <a:spLocks noGrp="1"/>
          </p:cNvSpPr>
          <p:nvPr>
            <p:ph type="ftr" idx="3"/>
          </p:nvPr>
        </p:nvSpPr>
        <p:spPr>
          <a:xfrm>
            <a:off x="658366" y="6394688"/>
            <a:ext cx="4876788" cy="225551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00000"/>
              </a:lnSpc>
              <a:buNone/>
              <a:defRPr sz="1199" b="0" spc="60">
                <a:solidFill>
                  <a:srgbClr val="7E887E"/>
                </a:solidFill>
                <a:latin typeface="JetBrains Mono"/>
              </a:defRPr>
            </a:lvl1pPr>
          </a:lstStyle>
          <a:p>
            <a:r>
              <a:rPr lang="en-US" dirty="0"/>
              <a:t>Team 86</a:t>
            </a:r>
          </a:p>
        </p:txBody>
      </p:sp>
      <p:sp>
        <p:nvSpPr>
          <p:cNvPr id="7" name="Slide number"/>
          <p:cNvSpPr>
            <a:spLocks noGrp="1"/>
          </p:cNvSpPr>
          <p:nvPr>
            <p:ph type="sldNum" idx="4"/>
          </p:nvPr>
        </p:nvSpPr>
        <p:spPr>
          <a:xfrm>
            <a:off x="10795989" y="6394688"/>
            <a:ext cx="731518" cy="225551"/>
          </a:xfrm>
          <a:prstGeom prst="rect">
            <a:avLst/>
          </a:prstGeom>
        </p:spPr>
        <p:txBody>
          <a:bodyPr lIns="0" tIns="0" rIns="0" bIns="0" anchor="ctr"/>
          <a:lstStyle>
            <a:lvl1pPr algn="r">
              <a:defRPr sz="1199" spc="60">
                <a:solidFill>
                  <a:srgbClr val="7E887E"/>
                </a:solidFill>
                <a:latin typeface="JetBrains Mono"/>
              </a:defRPr>
            </a:lvl1pPr>
          </a:lstStyle>
          <a:p>
            <a:fld id="{B7B2E1F4-8A6C-4E5D-9C21-0D3F6A9E2B84}" type="slidenum">
              <a:rPr lang="en-US"/>
              <a:t>2</a:t>
            </a:fld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Closing, light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hoto-crowd"/>
          <p:cNvPicPr>
            <a:picLocks noChangeAspect="0"/>
          </p:cNvPicPr>
          <p:nvPr/>
        </p:nvPicPr>
        <p:blipFill>
          <a:blip r:embed="rId9"/>
          <a:srcRect l="19333" r="19333"/>
          <a:stretch>
            <a:fillRect/>
          </a:stretch>
        </p:blipFill>
        <p:spPr>
          <a:xfrm>
            <a:off x="6583664" y="0"/>
            <a:ext cx="5608306" cy="6858000"/>
          </a:xfrm>
          <a:prstGeom prst="rect">
            <a:avLst/>
          </a:prstGeom>
        </p:spPr>
      </p:pic>
      <p:sp>
        <p:nvSpPr>
          <p:cNvPr id="3" name="Photo fade"/>
          <p:cNvSpPr/>
          <p:nvPr/>
        </p:nvSpPr>
        <p:spPr>
          <a:xfrm>
            <a:off x="6583664" y="0"/>
            <a:ext cx="5608306" cy="6858000"/>
          </a:xfrm>
          <a:prstGeom prst="rect">
            <a:avLst/>
          </a:prstGeom>
          <a:gradFill>
            <a:gsLst>
              <a:gs pos="0">
                <a:srgbClr val="FFFFFF"/>
              </a:gs>
              <a:gs pos="26000">
                <a:srgbClr val="FFFFFF">
                  <a:alpha val="54902"/>
                </a:srgbClr>
              </a:gs>
              <a:gs pos="58000">
                <a:srgbClr val="FFFFFF">
                  <a:alpha val="0"/>
                </a:srgbClr>
              </a:gs>
              <a:gs pos="100000">
                <a:srgbClr val="FFFFFF">
                  <a:alpha val="0"/>
                </a:srgbClr>
              </a:gs>
            </a:gsLst>
            <a:lin ang="0" scaled="0"/>
          </a:gradFill>
          <a:ln>
            <a:noFill/>
          </a:ln>
        </p:spPr>
        <p:txBody>
          <a:bodyPr/>
          <a:lstStyle/>
          <a:p/>
        </p:txBody>
      </p:sp>
      <p:sp>
        <p:nvSpPr>
          <p:cNvPr id="4" name="Brand rule 4"/>
          <p:cNvSpPr/>
          <p:nvPr/>
        </p:nvSpPr>
        <p:spPr>
          <a:xfrm>
            <a:off x="0" y="0"/>
            <a:ext cx="60960" cy="6858000"/>
          </a:xfrm>
          <a:prstGeom prst="rect">
            <a:avLst/>
          </a:prstGeom>
          <a:solidFill>
            <a:srgbClr val="2A8009"/>
          </a:solidFill>
          <a:ln>
            <a:noFill/>
          </a:ln>
        </p:spPr>
        <p:txBody>
          <a:bodyPr/>
          <a:lstStyle/>
          <a:p/>
        </p:txBody>
      </p:sp>
      <p:sp>
        <p:nvSpPr>
          <p:cNvPr id="5" name="title"/>
          <p:cNvSpPr>
            <a:spLocks noGrp="1"/>
          </p:cNvSpPr>
          <p:nvPr>
            <p:ph type="title"/>
          </p:nvPr>
        </p:nvSpPr>
        <p:spPr>
          <a:xfrm>
            <a:off x="658366" y="1584956"/>
            <a:ext cx="5608306" cy="1158237"/>
          </a:xfrm>
          <a:prstGeom prst="rect">
            <a:avLst/>
          </a:prstGeom>
          <a:noFill/>
          <a:ln>
            <a:noFill/>
          </a:ln>
        </p:spPr>
        <p:txBody>
          <a:bodyPr anchor="b" lIns="0" tIns="0" rIns="0" bIns="0" wrap="square">
            <a:normAutofit/>
          </a:bodyPr>
          <a:lstStyle>
            <a:lvl1pPr marL="0" indent="0" algn="l">
              <a:lnSpc>
                <a:spcPct val="100000"/>
              </a:lnSpc>
              <a:buNone/>
              <a:defRPr sz="6466" b="0" spc="-194">
                <a:solidFill>
                  <a:srgbClr val="0B0E0C"/>
                </a:solidFill>
                <a:latin typeface="Open Sans ExtraBold"/>
              </a:defRPr>
            </a:lvl1pPr>
          </a:lstStyle>
          <a:p>
            <a:r>
              <a:rPr lang="en-US" dirty="0"/>
              <a:t>Questions</a:t>
            </a:r>
          </a:p>
        </p:txBody>
      </p:sp>
      <p:sp>
        <p:nvSpPr>
          <p:cNvPr id="6" name="body1"/>
          <p:cNvSpPr>
            <a:spLocks noGrp="1"/>
          </p:cNvSpPr>
          <p:nvPr>
            <p:ph type="body" idx="1"/>
          </p:nvPr>
        </p:nvSpPr>
        <p:spPr>
          <a:xfrm>
            <a:off x="658366" y="2932169"/>
            <a:ext cx="3499095" cy="1158237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35000"/>
              </a:lnSpc>
              <a:buNone/>
              <a:defRPr sz="1799" b="0" spc="0">
                <a:solidFill>
                  <a:srgbClr val="2F362F"/>
                </a:solidFill>
                <a:latin typeface="Noto Sans"/>
              </a:defRPr>
            </a:lvl1pPr>
          </a:lstStyle>
          <a:p>
            <a:r>
              <a:rPr lang="en-US" dirty="0"/>
              <a:t>A closing line, and what happens next.</a:t>
            </a:r>
          </a:p>
        </p:txBody>
      </p:sp>
      <p:sp>
        <p:nvSpPr>
          <p:cNvPr id="7" name="Brand rule 7"/>
          <p:cNvSpPr/>
          <p:nvPr/>
        </p:nvSpPr>
        <p:spPr>
          <a:xfrm>
            <a:off x="658366" y="5705842"/>
            <a:ext cx="5559538" cy="12700"/>
          </a:xfrm>
          <a:prstGeom prst="rect">
            <a:avLst/>
          </a:prstGeom>
          <a:solidFill>
            <a:srgbClr val="CDD3CD"/>
          </a:solidFill>
          <a:ln>
            <a:noFill/>
          </a:ln>
        </p:spPr>
        <p:txBody>
          <a:bodyPr/>
          <a:lstStyle/>
          <a:p/>
        </p:txBody>
      </p:sp>
      <p:sp>
        <p:nvSpPr>
          <p:cNvPr id="8" name="body2"/>
          <p:cNvSpPr>
            <a:spLocks noGrp="1"/>
          </p:cNvSpPr>
          <p:nvPr>
            <p:ph type="body" idx="2"/>
          </p:nvPr>
        </p:nvSpPr>
        <p:spPr>
          <a:xfrm>
            <a:off x="658366" y="5937489"/>
            <a:ext cx="3047992" cy="243839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00000"/>
              </a:lnSpc>
              <a:buNone/>
              <a:defRPr sz="1266" b="0" spc="20">
                <a:solidFill>
                  <a:srgbClr val="2A8009"/>
                </a:solidFill>
                <a:latin typeface="JetBrains Mono"/>
              </a:defRPr>
            </a:lvl1pPr>
          </a:lstStyle>
          <a:p>
            <a:r>
              <a:rPr lang="en-US" dirty="0"/>
              <a:t>teamresistance.org</a:t>
            </a:r>
          </a:p>
        </p:txBody>
      </p:sp>
      <p:pic>
        <p:nvPicPr>
          <p:cNvPr id="9" name="logo-horizontal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60964" y="5894817"/>
            <a:ext cx="1474648" cy="304799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Closing, dark">
    <p:bg>
      <p:bgPr>
        <a:solidFill>
          <a:srgbClr val="0B0E0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hoto-reveal"/>
          <p:cNvPicPr>
            <a:picLocks noChangeAspect="0"/>
          </p:cNvPicPr>
          <p:nvPr/>
        </p:nvPicPr>
        <p:blipFill>
          <a:blip r:embed="rId8"/>
          <a:srcRect l="25303" r="25303"/>
          <a:stretch>
            <a:fillRect/>
          </a:stretch>
        </p:blipFill>
        <p:spPr>
          <a:xfrm>
            <a:off x="6583664" y="0"/>
            <a:ext cx="5608306" cy="6858000"/>
          </a:xfrm>
          <a:prstGeom prst="rect">
            <a:avLst/>
          </a:prstGeom>
        </p:spPr>
      </p:pic>
      <p:sp>
        <p:nvSpPr>
          <p:cNvPr id="3" name="Photo fade"/>
          <p:cNvSpPr/>
          <p:nvPr/>
        </p:nvSpPr>
        <p:spPr>
          <a:xfrm>
            <a:off x="6583664" y="0"/>
            <a:ext cx="5608306" cy="6858000"/>
          </a:xfrm>
          <a:prstGeom prst="rect">
            <a:avLst/>
          </a:prstGeom>
          <a:gradFill>
            <a:gsLst>
              <a:gs pos="0">
                <a:srgbClr val="0B0E0C"/>
              </a:gs>
              <a:gs pos="26000">
                <a:srgbClr val="0B0E0C">
                  <a:alpha val="54902"/>
                </a:srgbClr>
              </a:gs>
              <a:gs pos="58000">
                <a:srgbClr val="0B0E0C">
                  <a:alpha val="0"/>
                </a:srgbClr>
              </a:gs>
              <a:gs pos="100000">
                <a:srgbClr val="0B0E0C">
                  <a:alpha val="0"/>
                </a:srgbClr>
              </a:gs>
            </a:gsLst>
            <a:lin ang="0" scaled="0"/>
          </a:gradFill>
          <a:ln>
            <a:noFill/>
          </a:ln>
        </p:spPr>
        <p:txBody>
          <a:bodyPr/>
          <a:lstStyle/>
          <a:p/>
        </p:txBody>
      </p:sp>
      <p:sp>
        <p:nvSpPr>
          <p:cNvPr id="4" name="Brand rule 4"/>
          <p:cNvSpPr/>
          <p:nvPr/>
        </p:nvSpPr>
        <p:spPr>
          <a:xfrm>
            <a:off x="0" y="0"/>
            <a:ext cx="60960" cy="6858000"/>
          </a:xfrm>
          <a:prstGeom prst="rect">
            <a:avLst/>
          </a:prstGeom>
          <a:solidFill>
            <a:srgbClr val="64F426"/>
          </a:solidFill>
          <a:ln>
            <a:noFill/>
          </a:ln>
        </p:spPr>
        <p:txBody>
          <a:bodyPr/>
          <a:lstStyle/>
          <a:p/>
        </p:txBody>
      </p:sp>
      <p:sp>
        <p:nvSpPr>
          <p:cNvPr id="5" name="title"/>
          <p:cNvSpPr>
            <a:spLocks noGrp="1"/>
          </p:cNvSpPr>
          <p:nvPr>
            <p:ph type="title"/>
          </p:nvPr>
        </p:nvSpPr>
        <p:spPr>
          <a:xfrm>
            <a:off x="658366" y="1584956"/>
            <a:ext cx="5608306" cy="1158237"/>
          </a:xfrm>
          <a:prstGeom prst="rect">
            <a:avLst/>
          </a:prstGeom>
          <a:noFill/>
          <a:ln>
            <a:noFill/>
          </a:ln>
        </p:spPr>
        <p:txBody>
          <a:bodyPr anchor="b" lIns="0" tIns="0" rIns="0" bIns="0" wrap="square">
            <a:normAutofit/>
          </a:bodyPr>
          <a:lstStyle>
            <a:lvl1pPr marL="0" indent="0" algn="l">
              <a:lnSpc>
                <a:spcPct val="100000"/>
              </a:lnSpc>
              <a:buNone/>
              <a:defRPr sz="6466" b="0" spc="-194">
                <a:solidFill>
                  <a:srgbClr val="FFFFFF"/>
                </a:solidFill>
                <a:latin typeface="Open Sans ExtraBold"/>
              </a:defRPr>
            </a:lvl1pPr>
          </a:lstStyle>
          <a:p>
            <a:r>
              <a:rPr lang="en-US" dirty="0"/>
              <a:t>Questions</a:t>
            </a:r>
          </a:p>
        </p:txBody>
      </p:sp>
      <p:sp>
        <p:nvSpPr>
          <p:cNvPr id="6" name="body1"/>
          <p:cNvSpPr>
            <a:spLocks noGrp="1"/>
          </p:cNvSpPr>
          <p:nvPr>
            <p:ph type="body" idx="1"/>
          </p:nvPr>
        </p:nvSpPr>
        <p:spPr>
          <a:xfrm>
            <a:off x="658366" y="2932169"/>
            <a:ext cx="3499095" cy="1158237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35000"/>
              </a:lnSpc>
              <a:buNone/>
              <a:defRPr sz="1799" b="0" spc="0">
                <a:solidFill>
                  <a:srgbClr val="E5E9E5"/>
                </a:solidFill>
                <a:latin typeface="Noto Sans"/>
              </a:defRPr>
            </a:lvl1pPr>
          </a:lstStyle>
          <a:p>
            <a:r>
              <a:rPr lang="en-US" dirty="0"/>
              <a:t>A closing line, and what happens next.</a:t>
            </a:r>
          </a:p>
        </p:txBody>
      </p:sp>
      <p:sp>
        <p:nvSpPr>
          <p:cNvPr id="7" name="Brand rule 7"/>
          <p:cNvSpPr/>
          <p:nvPr/>
        </p:nvSpPr>
        <p:spPr>
          <a:xfrm>
            <a:off x="658366" y="5705842"/>
            <a:ext cx="5559538" cy="12700"/>
          </a:xfrm>
          <a:prstGeom prst="rect">
            <a:avLst/>
          </a:prstGeom>
          <a:solidFill>
            <a:srgbClr val="1C211C"/>
          </a:solidFill>
          <a:ln>
            <a:noFill/>
          </a:ln>
        </p:spPr>
        <p:txBody>
          <a:bodyPr/>
          <a:lstStyle/>
          <a:p/>
        </p:txBody>
      </p:sp>
      <p:sp>
        <p:nvSpPr>
          <p:cNvPr id="8" name="body2"/>
          <p:cNvSpPr>
            <a:spLocks noGrp="1"/>
          </p:cNvSpPr>
          <p:nvPr>
            <p:ph type="body" idx="2"/>
          </p:nvPr>
        </p:nvSpPr>
        <p:spPr>
          <a:xfrm>
            <a:off x="658366" y="5937489"/>
            <a:ext cx="3047992" cy="243839"/>
          </a:xfrm>
          <a:prstGeom prst="rect">
            <a:avLst/>
          </a:prstGeom>
          <a:noFill/>
          <a:ln>
            <a:noFill/>
          </a:ln>
        </p:spPr>
        <p:txBody>
          <a:bodyPr anchor="t" lIns="0" tIns="0" rIns="0" bIns="0" wrap="square">
            <a:normAutofit/>
          </a:bodyPr>
          <a:lstStyle>
            <a:lvl1pPr marL="0" indent="0" algn="l">
              <a:lnSpc>
                <a:spcPct val="100000"/>
              </a:lnSpc>
              <a:buNone/>
              <a:defRPr sz="1266" b="0" spc="20">
                <a:solidFill>
                  <a:srgbClr val="64F426"/>
                </a:solidFill>
                <a:latin typeface="JetBrains Mono"/>
              </a:defRPr>
            </a:lvl1pPr>
          </a:lstStyle>
          <a:p>
            <a:r>
              <a:rPr lang="en-US" dirty="0"/>
              <a:t>teamresistance.org</a:t>
            </a:r>
          </a:p>
        </p:txBody>
      </p:sp>
      <p:pic>
        <p:nvPicPr>
          <p:cNvPr id="9" name="logo-horizontal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0964" y="5894817"/>
            <a:ext cx="1474648" cy="304799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slideLayout" Target="../slideLayouts/slideLayout12.xml"/><Relationship Id="rId14" Type="http://schemas.openxmlformats.org/officeDocument/2006/relationships/slideLayout" Target="../slideLayouts/slideLayout13.xml"/><Relationship Id="rId15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15.xml"/><Relationship Id="rId17" Type="http://schemas.openxmlformats.org/officeDocument/2006/relationships/slideLayout" Target="../slideLayouts/slideLayout16.xml"/><Relationship Id="rId18" Type="http://schemas.openxmlformats.org/officeDocument/2006/relationships/slideLayout" Target="../slideLayouts/slideLayout1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E0C"/>
        </a:solidFill>
        <a:effectLst/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theme/theme1.xml><?xml version="1.0" encoding="utf-8"?>
<a:theme xmlns:a="http://schemas.openxmlformats.org/drawingml/2006/main" name="Office Theme">
  <a:themeElements>
    <a:clrScheme name="Team 86">
      <a:dk1>
        <a:srgbClr val="0B0E0C"/>
      </a:dk1>
      <a:lt1>
        <a:srgbClr val="FFFFFF"/>
      </a:lt1>
      <a:dk2>
        <a:srgbClr val="1C211C"/>
      </a:dk2>
      <a:lt2>
        <a:srgbClr val="F8FAF8"/>
      </a:lt2>
      <a:accent1>
        <a:srgbClr val="64F426"/>
      </a:accent1>
      <a:accent2>
        <a:srgbClr val="FFCD00"/>
      </a:accent2>
      <a:accent3>
        <a:srgbClr val="2A8009"/>
      </a:accent3>
      <a:accent4>
        <a:srgbClr val="B58200"/>
      </a:accent4>
      <a:accent5>
        <a:srgbClr val="7E887E"/>
      </a:accent5>
      <a:accent6>
        <a:srgbClr val="2B8CEF"/>
      </a:accent6>
      <a:hlink>
        <a:srgbClr val="2A8009"/>
      </a:hlink>
      <a:folHlink>
        <a:srgbClr val="25640D"/>
      </a:folHlink>
    </a:clrScheme>
    <a:fontScheme name="Team 86">
      <a:majorFont>
        <a:latin typeface="Open Sans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Noto Sans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